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6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四角形"/>
          <p:cNvSpPr/>
          <p:nvPr/>
        </p:nvSpPr>
        <p:spPr>
          <a:xfrm>
            <a:off x="1268758" y="2155050"/>
            <a:ext cx="5011275" cy="1761638"/>
          </a:xfrm>
          <a:prstGeom prst="rect">
            <a:avLst/>
          </a:pr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38" name="テキストテキスト"/>
          <p:cNvSpPr/>
          <p:nvPr/>
        </p:nvSpPr>
        <p:spPr>
          <a:xfrm>
            <a:off x="1695252" y="2561476"/>
            <a:ext cx="2405036" cy="104591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１の左カラム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139" name="object 7"/>
          <p:cNvSpPr/>
          <p:nvPr/>
        </p:nvSpPr>
        <p:spPr>
          <a:xfrm>
            <a:off x="7546264" y="1223036"/>
            <a:ext cx="2891283" cy="848796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12750">
              <a:defRPr sz="3000">
                <a:solidFill>
                  <a:srgbClr val="FFFFFF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rPr lang="en-US" dirty="0" err="1">
                <a:latin typeface="+mj-ea"/>
                <a:ea typeface="+mj-ea"/>
              </a:rPr>
              <a:t>上のラベル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1140" name="四角形"/>
          <p:cNvSpPr/>
          <p:nvPr/>
        </p:nvSpPr>
        <p:spPr>
          <a:xfrm>
            <a:off x="1268758" y="4144904"/>
            <a:ext cx="5011275" cy="1761637"/>
          </a:xfrm>
          <a:prstGeom prst="rect">
            <a:avLst/>
          </a:prstGeom>
          <a:solidFill>
            <a:srgbClr val="F0F1F4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41" name="テキストテキスト"/>
          <p:cNvSpPr/>
          <p:nvPr/>
        </p:nvSpPr>
        <p:spPr>
          <a:xfrm>
            <a:off x="1695252" y="4551330"/>
            <a:ext cx="4158287" cy="104591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２の１カラム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142" name="object 7"/>
          <p:cNvSpPr/>
          <p:nvPr/>
        </p:nvSpPr>
        <p:spPr>
          <a:xfrm>
            <a:off x="7546264" y="5705281"/>
            <a:ext cx="2891283" cy="848797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2146" tIns="32146" rIns="32146" bIns="32146" anchor="ctr"/>
          <a:lstStyle>
            <a:lvl1pPr algn="ctr" defTabSz="412750">
              <a:defRPr sz="3000">
                <a:solidFill>
                  <a:srgbClr val="FFFFFF"/>
                </a:solidFill>
                <a:latin typeface="MigMix 1P Bold"/>
                <a:ea typeface="MigMix 1P Bold"/>
                <a:cs typeface="MigMix 1P Bold"/>
                <a:sym typeface="MigMix 1P Bold"/>
              </a:defRPr>
            </a:lvl1pPr>
          </a:lstStyle>
          <a:p>
            <a:r>
              <a:rPr lang="ja-JP" altLang="en-US">
                <a:latin typeface="+mj-ea"/>
                <a:ea typeface="+mj-ea"/>
              </a:rPr>
              <a:t>下のラベル</a:t>
            </a:r>
            <a:endParaRPr lang="ja-JP" altLang="en-US" dirty="0">
              <a:latin typeface="+mj-ea"/>
              <a:ea typeface="+mj-ea"/>
            </a:endParaRPr>
          </a:p>
        </p:txBody>
      </p:sp>
      <p:sp>
        <p:nvSpPr>
          <p:cNvPr id="1143" name="テキスト"/>
          <p:cNvSpPr/>
          <p:nvPr/>
        </p:nvSpPr>
        <p:spPr>
          <a:xfrm>
            <a:off x="4468196" y="2561476"/>
            <a:ext cx="1506567" cy="41236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１の右カラム１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144" name="テキスト"/>
          <p:cNvSpPr/>
          <p:nvPr/>
        </p:nvSpPr>
        <p:spPr>
          <a:xfrm>
            <a:off x="4468196" y="3172130"/>
            <a:ext cx="1506567" cy="4123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１の右カラム２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1145" name="線"/>
          <p:cNvSpPr/>
          <p:nvPr/>
        </p:nvSpPr>
        <p:spPr>
          <a:xfrm flipV="1">
            <a:off x="8991905" y="2398956"/>
            <a:ext cx="1" cy="2967078"/>
          </a:xfrm>
          <a:prstGeom prst="line">
            <a:avLst/>
          </a:prstGeom>
          <a:ln w="25400">
            <a:solidFill>
              <a:schemeClr val="tx2"/>
            </a:solidFill>
            <a:headEnd type="triangle"/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21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104</cp:revision>
  <dcterms:created xsi:type="dcterms:W3CDTF">2023-03-04T19:51:34Z</dcterms:created>
  <dcterms:modified xsi:type="dcterms:W3CDTF">2024-12-01T14:48:19Z</dcterms:modified>
</cp:coreProperties>
</file>