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円/楕円 7"/>
          <p:cNvSpPr/>
          <p:nvPr/>
        </p:nvSpPr>
        <p:spPr>
          <a:xfrm>
            <a:off x="5138699" y="2781887"/>
            <a:ext cx="1705496" cy="1666368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algn="ctr"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14" name="円/楕円 8"/>
          <p:cNvSpPr/>
          <p:nvPr/>
        </p:nvSpPr>
        <p:spPr>
          <a:xfrm>
            <a:off x="4112043" y="1811609"/>
            <a:ext cx="3758808" cy="3672574"/>
          </a:xfrm>
          <a:prstGeom prst="ellipse">
            <a:avLst/>
          </a:prstGeom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algn="ctr"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15" name="円/楕円 10"/>
          <p:cNvSpPr/>
          <p:nvPr/>
        </p:nvSpPr>
        <p:spPr>
          <a:xfrm>
            <a:off x="3161472" y="850020"/>
            <a:ext cx="5659951" cy="5530102"/>
          </a:xfrm>
          <a:prstGeom prst="ellipse">
            <a:avLst/>
          </a:prstGeom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algn="ctr"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16" name="直線矢印コネクタ 12"/>
          <p:cNvSpPr/>
          <p:nvPr/>
        </p:nvSpPr>
        <p:spPr>
          <a:xfrm>
            <a:off x="6279821" y="3730172"/>
            <a:ext cx="2867649" cy="1684369"/>
          </a:xfrm>
          <a:prstGeom prst="line">
            <a:avLst/>
          </a:prstGeom>
          <a:ln w="76200">
            <a:solidFill>
              <a:schemeClr val="accent3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17" name="テキスト"/>
          <p:cNvSpPr txBox="1"/>
          <p:nvPr/>
        </p:nvSpPr>
        <p:spPr>
          <a:xfrm>
            <a:off x="5431377" y="3228944"/>
            <a:ext cx="1374733" cy="4001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2000" b="1">
                <a:solidFill>
                  <a:srgbClr val="E91F00"/>
                </a:solidFill>
              </a:defRPr>
            </a:lvl1pPr>
          </a:lstStyle>
          <a:p>
            <a:r>
              <a:rPr dirty="0" err="1">
                <a:solidFill>
                  <a:schemeClr val="accent3"/>
                </a:solidFill>
              </a:rPr>
              <a:t>テキスト</a:t>
            </a:r>
            <a:r>
              <a:rPr lang="ja-JP" altLang="en-US">
                <a:solidFill>
                  <a:schemeClr val="accent3"/>
                </a:solidFill>
              </a:rPr>
              <a:t>１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218" name="テキスト"/>
          <p:cNvSpPr txBox="1"/>
          <p:nvPr/>
        </p:nvSpPr>
        <p:spPr>
          <a:xfrm>
            <a:off x="7177541" y="3664681"/>
            <a:ext cx="1374733" cy="4001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2000" b="1">
                <a:solidFill>
                  <a:srgbClr val="E91F00"/>
                </a:solidFill>
              </a:defRPr>
            </a:lvl1pPr>
          </a:lstStyle>
          <a:p>
            <a:r>
              <a:rPr dirty="0" err="1">
                <a:solidFill>
                  <a:schemeClr val="accent3"/>
                </a:solidFill>
              </a:rPr>
              <a:t>テキスト</a:t>
            </a:r>
            <a:r>
              <a:rPr lang="ja-JP" altLang="en-US">
                <a:solidFill>
                  <a:schemeClr val="accent3"/>
                </a:solidFill>
              </a:rPr>
              <a:t>２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219" name="テキスト"/>
          <p:cNvSpPr txBox="1"/>
          <p:nvPr/>
        </p:nvSpPr>
        <p:spPr>
          <a:xfrm>
            <a:off x="8178456" y="4248200"/>
            <a:ext cx="1374733" cy="4001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2000" b="1">
                <a:solidFill>
                  <a:srgbClr val="E91F00"/>
                </a:solidFill>
              </a:defRPr>
            </a:lvl1pPr>
          </a:lstStyle>
          <a:p>
            <a:r>
              <a:rPr dirty="0" err="1">
                <a:solidFill>
                  <a:schemeClr val="accent3"/>
                </a:solidFill>
              </a:rPr>
              <a:t>テキスト</a:t>
            </a:r>
            <a:r>
              <a:rPr lang="ja-JP" altLang="en-US">
                <a:solidFill>
                  <a:schemeClr val="accent3"/>
                </a:solidFill>
              </a:rPr>
              <a:t>３</a:t>
            </a:r>
            <a:endParaRPr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6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111</cp:revision>
  <dcterms:created xsi:type="dcterms:W3CDTF">2023-03-04T19:51:34Z</dcterms:created>
  <dcterms:modified xsi:type="dcterms:W3CDTF">2024-11-17T09:39:37Z</dcterms:modified>
</cp:coreProperties>
</file>