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4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テキストテキスト"/>
          <p:cNvSpPr/>
          <p:nvPr/>
        </p:nvSpPr>
        <p:spPr>
          <a:xfrm>
            <a:off x="463398" y="1173004"/>
            <a:ext cx="5314187" cy="730257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流れ</a:t>
            </a:r>
            <a:endParaRPr dirty="0"/>
          </a:p>
        </p:txBody>
      </p:sp>
      <p:sp>
        <p:nvSpPr>
          <p:cNvPr id="950" name="テキスト"/>
          <p:cNvSpPr/>
          <p:nvPr/>
        </p:nvSpPr>
        <p:spPr>
          <a:xfrm>
            <a:off x="3497948" y="3146304"/>
            <a:ext cx="1779488" cy="576963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販売１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951" name="テキスト"/>
          <p:cNvSpPr/>
          <p:nvPr/>
        </p:nvSpPr>
        <p:spPr>
          <a:xfrm>
            <a:off x="7094804" y="2339481"/>
            <a:ext cx="1779488" cy="576962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販売２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952" name="線"/>
          <p:cNvSpPr/>
          <p:nvPr/>
        </p:nvSpPr>
        <p:spPr>
          <a:xfrm flipV="1">
            <a:off x="5762277" y="2655660"/>
            <a:ext cx="924710" cy="625262"/>
          </a:xfrm>
          <a:prstGeom prst="line">
            <a:avLst/>
          </a:prstGeom>
          <a:ln w="50800">
            <a:solidFill>
              <a:schemeClr val="accent3"/>
            </a:solidFill>
            <a:miter lim="400000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953" name="テキスト"/>
          <p:cNvSpPr/>
          <p:nvPr/>
        </p:nvSpPr>
        <p:spPr>
          <a:xfrm>
            <a:off x="7154043" y="4036957"/>
            <a:ext cx="1779488" cy="576963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販売３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954" name="テキスト"/>
          <p:cNvSpPr/>
          <p:nvPr/>
        </p:nvSpPr>
        <p:spPr>
          <a:xfrm>
            <a:off x="3497948" y="5398277"/>
            <a:ext cx="1779488" cy="576963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販売４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955" name="線"/>
          <p:cNvSpPr/>
          <p:nvPr/>
        </p:nvSpPr>
        <p:spPr>
          <a:xfrm>
            <a:off x="4387692" y="3890108"/>
            <a:ext cx="1" cy="1341328"/>
          </a:xfrm>
          <a:prstGeom prst="line">
            <a:avLst/>
          </a:prstGeom>
          <a:ln w="50800">
            <a:solidFill>
              <a:schemeClr val="accent3"/>
            </a:solidFill>
            <a:miter lim="400000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956" name="線"/>
          <p:cNvSpPr/>
          <p:nvPr/>
        </p:nvSpPr>
        <p:spPr>
          <a:xfrm>
            <a:off x="5762277" y="3761110"/>
            <a:ext cx="924710" cy="625262"/>
          </a:xfrm>
          <a:prstGeom prst="line">
            <a:avLst/>
          </a:prstGeom>
          <a:ln w="50800">
            <a:solidFill>
              <a:schemeClr val="accent3"/>
            </a:solidFill>
            <a:miter lim="400000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957" name="図形"/>
          <p:cNvSpPr/>
          <p:nvPr/>
        </p:nvSpPr>
        <p:spPr>
          <a:xfrm>
            <a:off x="1562817" y="2478057"/>
            <a:ext cx="1008857" cy="17216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8893" y="0"/>
                  <a:pt x="6987" y="427"/>
                  <a:pt x="5532" y="1280"/>
                </a:cubicBezTo>
                <a:cubicBezTo>
                  <a:pt x="3093" y="2708"/>
                  <a:pt x="2720" y="4873"/>
                  <a:pt x="4368" y="6543"/>
                </a:cubicBezTo>
                <a:cubicBezTo>
                  <a:pt x="3618" y="6561"/>
                  <a:pt x="3002" y="6598"/>
                  <a:pt x="2575" y="6702"/>
                </a:cubicBezTo>
                <a:cubicBezTo>
                  <a:pt x="1520" y="6927"/>
                  <a:pt x="690" y="7413"/>
                  <a:pt x="306" y="8032"/>
                </a:cubicBezTo>
                <a:cubicBezTo>
                  <a:pt x="0" y="8460"/>
                  <a:pt x="0" y="9105"/>
                  <a:pt x="0" y="10178"/>
                </a:cubicBezTo>
                <a:lnTo>
                  <a:pt x="0" y="17945"/>
                </a:lnTo>
                <a:cubicBezTo>
                  <a:pt x="0" y="19017"/>
                  <a:pt x="0" y="19662"/>
                  <a:pt x="306" y="20091"/>
                </a:cubicBezTo>
                <a:cubicBezTo>
                  <a:pt x="690" y="20710"/>
                  <a:pt x="1520" y="21196"/>
                  <a:pt x="2575" y="21421"/>
                </a:cubicBezTo>
                <a:cubicBezTo>
                  <a:pt x="3307" y="21600"/>
                  <a:pt x="4399" y="21600"/>
                  <a:pt x="6228" y="21600"/>
                </a:cubicBezTo>
                <a:lnTo>
                  <a:pt x="15363" y="21600"/>
                </a:lnTo>
                <a:cubicBezTo>
                  <a:pt x="17193" y="21600"/>
                  <a:pt x="18293" y="21600"/>
                  <a:pt x="19025" y="21421"/>
                </a:cubicBezTo>
                <a:cubicBezTo>
                  <a:pt x="20080" y="21196"/>
                  <a:pt x="20910" y="20710"/>
                  <a:pt x="21294" y="20091"/>
                </a:cubicBezTo>
                <a:cubicBezTo>
                  <a:pt x="21600" y="19662"/>
                  <a:pt x="21600" y="19017"/>
                  <a:pt x="21600" y="17945"/>
                </a:cubicBezTo>
                <a:lnTo>
                  <a:pt x="21600" y="10178"/>
                </a:lnTo>
                <a:cubicBezTo>
                  <a:pt x="21600" y="9105"/>
                  <a:pt x="21600" y="8460"/>
                  <a:pt x="21294" y="8032"/>
                </a:cubicBezTo>
                <a:cubicBezTo>
                  <a:pt x="20910" y="7413"/>
                  <a:pt x="20080" y="6927"/>
                  <a:pt x="19025" y="6702"/>
                </a:cubicBezTo>
                <a:cubicBezTo>
                  <a:pt x="18597" y="6597"/>
                  <a:pt x="17976" y="6561"/>
                  <a:pt x="17224" y="6543"/>
                </a:cubicBezTo>
                <a:cubicBezTo>
                  <a:pt x="18872" y="4873"/>
                  <a:pt x="18507" y="2708"/>
                  <a:pt x="16068" y="1280"/>
                </a:cubicBezTo>
                <a:cubicBezTo>
                  <a:pt x="14613" y="427"/>
                  <a:pt x="12707" y="0"/>
                  <a:pt x="10800" y="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89999" tIns="89999" rIns="89999" bIns="89999" anchor="ctr"/>
          <a:lstStyle/>
          <a:p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9</Words>
  <Application>Microsoft Macintosh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89</cp:revision>
  <dcterms:created xsi:type="dcterms:W3CDTF">2023-03-04T19:51:34Z</dcterms:created>
  <dcterms:modified xsi:type="dcterms:W3CDTF">2025-04-24T18:08:48Z</dcterms:modified>
</cp:coreProperties>
</file>