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9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 autoAdjust="0"/>
    <p:restoredTop sz="96197" autoAdjust="0"/>
  </p:normalViewPr>
  <p:slideViewPr>
    <p:cSldViewPr>
      <p:cViewPr varScale="1">
        <p:scale>
          <a:sx n="25" d="100"/>
          <a:sy n="25" d="100"/>
        </p:scale>
        <p:origin x="168" y="19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E1CA24FC-0609-A594-A0EF-AB7785ED12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7B4E3C-7372-E79D-E9BF-D269FD4F8E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sp>
        <p:nvSpPr>
          <p:cNvPr id="4" name="テキストテキストテキストテキスト">
            <a:extLst>
              <a:ext uri="{FF2B5EF4-FFF2-40B4-BE49-F238E27FC236}">
                <a16:creationId xmlns:a16="http://schemas.microsoft.com/office/drawing/2014/main" id="{E69E2B4C-48FA-8625-727A-6CACB1A312D3}"/>
              </a:ext>
            </a:extLst>
          </p:cNvPr>
          <p:cNvSpPr/>
          <p:nvPr/>
        </p:nvSpPr>
        <p:spPr>
          <a:xfrm>
            <a:off x="1739757" y="1635141"/>
            <a:ext cx="8804424" cy="1022500"/>
          </a:xfrm>
          <a:prstGeom prst="rect">
            <a:avLst/>
          </a:prstGeom>
          <a:solidFill>
            <a:srgbClr val="E5F1F9"/>
          </a:solidFill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12750">
              <a:defRPr sz="3000" b="1">
                <a:solidFill>
                  <a:srgbClr val="306FB6"/>
                </a:solidFill>
              </a:defRPr>
            </a:lvl1pPr>
          </a:lstStyle>
          <a:p>
            <a:r>
              <a:t>テキストテキストテキストテキスト</a:t>
            </a:r>
          </a:p>
        </p:txBody>
      </p:sp>
      <p:sp>
        <p:nvSpPr>
          <p:cNvPr id="5" name="テキストテキストテキストテキスト">
            <a:extLst>
              <a:ext uri="{FF2B5EF4-FFF2-40B4-BE49-F238E27FC236}">
                <a16:creationId xmlns:a16="http://schemas.microsoft.com/office/drawing/2014/main" id="{3E5D28E1-102F-1B61-C683-470D33656510}"/>
              </a:ext>
            </a:extLst>
          </p:cNvPr>
          <p:cNvSpPr txBox="1"/>
          <p:nvPr/>
        </p:nvSpPr>
        <p:spPr>
          <a:xfrm>
            <a:off x="3016250" y="3346266"/>
            <a:ext cx="61595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177800">
              <a:lnSpc>
                <a:spcPct val="110000"/>
              </a:lnSpc>
              <a:defRPr sz="3000" b="1">
                <a:solidFill>
                  <a:srgbClr val="FFFFFF"/>
                </a:solidFill>
              </a:defRPr>
            </a:lvl1pPr>
          </a:lstStyle>
          <a:p>
            <a:r>
              <a:t>テキストテキストテキストテキスト</a:t>
            </a:r>
          </a:p>
        </p:txBody>
      </p:sp>
    </p:spTree>
    <p:extLst>
      <p:ext uri="{BB962C8B-B14F-4D97-AF65-F5344CB8AC3E}">
        <p14:creationId xmlns:p14="http://schemas.microsoft.com/office/powerpoint/2010/main" val="427592429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6</Words>
  <Application>Microsoft Macintosh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104</cp:revision>
  <dcterms:created xsi:type="dcterms:W3CDTF">2023-03-04T19:51:34Z</dcterms:created>
  <dcterms:modified xsi:type="dcterms:W3CDTF">2023-03-04T22:41:28Z</dcterms:modified>
</cp:coreProperties>
</file>