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410" autoAdjust="0"/>
    <p:restoredTop sz="96197" autoAdjust="0"/>
  </p:normalViewPr>
  <p:slideViewPr>
    <p:cSldViewPr>
      <p:cViewPr varScale="1">
        <p:scale>
          <a:sx n="18" d="100"/>
          <a:sy n="18" d="100"/>
        </p:scale>
        <p:origin x="232" y="212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854848" y="6650973"/>
            <a:ext cx="133587" cy="1397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0</a:t>
            </a:fld>
            <a:endParaRPr/>
          </a:p>
        </p:txBody>
      </p:sp>
      <p:sp>
        <p:nvSpPr>
          <p:cNvPr id="127" name="円形"/>
          <p:cNvSpPr/>
          <p:nvPr/>
        </p:nvSpPr>
        <p:spPr>
          <a:xfrm>
            <a:off x="2162351" y="1410282"/>
            <a:ext cx="4940217" cy="4940216"/>
          </a:xfrm>
          <a:prstGeom prst="ellipse">
            <a:avLst/>
          </a:prstGeom>
          <a:solidFill>
            <a:schemeClr val="tx2"/>
          </a:solidFill>
          <a:ln w="3175">
            <a:miter lim="400000"/>
          </a:ln>
        </p:spPr>
        <p:txBody>
          <a:bodyPr lIns="22859" tIns="22859" rIns="22859" bIns="22859" anchor="ctr"/>
          <a:lstStyle/>
          <a:p>
            <a:pPr algn="ctr" defTabSz="183404">
              <a:lnSpc>
                <a:spcPct val="90000"/>
              </a:lnSpc>
              <a:spcBef>
                <a:spcPts val="700"/>
              </a:spcBef>
              <a:def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128" name="円形"/>
          <p:cNvSpPr/>
          <p:nvPr/>
        </p:nvSpPr>
        <p:spPr>
          <a:xfrm>
            <a:off x="2656372" y="1904303"/>
            <a:ext cx="3952174" cy="3952174"/>
          </a:xfrm>
          <a:prstGeom prst="ellipse">
            <a:avLst/>
          </a:prstGeom>
          <a:solidFill>
            <a:srgbClr val="E91F00"/>
          </a:solidFill>
          <a:ln w="3175">
            <a:solidFill>
              <a:schemeClr val="accent3"/>
            </a:solidFill>
            <a:miter lim="400000"/>
          </a:ln>
        </p:spPr>
        <p:txBody>
          <a:bodyPr lIns="22859" tIns="22859" rIns="22859" bIns="22859" anchor="ctr"/>
          <a:lstStyle/>
          <a:p>
            <a:pPr algn="ctr" defTabSz="183404">
              <a:lnSpc>
                <a:spcPct val="90000"/>
              </a:lnSpc>
              <a:spcBef>
                <a:spcPts val="700"/>
              </a:spcBef>
              <a:def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129" name="円形"/>
          <p:cNvSpPr/>
          <p:nvPr/>
        </p:nvSpPr>
        <p:spPr>
          <a:xfrm>
            <a:off x="3150394" y="2398325"/>
            <a:ext cx="2964130" cy="2964130"/>
          </a:xfrm>
          <a:prstGeom prst="ellipse">
            <a:avLst/>
          </a:prstGeom>
          <a:solidFill>
            <a:srgbClr val="F0F1F4"/>
          </a:solidFill>
          <a:ln w="3175">
            <a:noFill/>
            <a:miter lim="400000"/>
          </a:ln>
        </p:spPr>
        <p:txBody>
          <a:bodyPr lIns="22859" tIns="22859" rIns="22859" bIns="22859" anchor="ctr"/>
          <a:lstStyle/>
          <a:p>
            <a:pPr algn="ctr" defTabSz="183404">
              <a:lnSpc>
                <a:spcPct val="90000"/>
              </a:lnSpc>
              <a:spcBef>
                <a:spcPts val="700"/>
              </a:spcBef>
              <a:def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130" name="円形"/>
          <p:cNvSpPr/>
          <p:nvPr/>
        </p:nvSpPr>
        <p:spPr>
          <a:xfrm>
            <a:off x="3644415" y="2892346"/>
            <a:ext cx="1976088" cy="1976088"/>
          </a:xfrm>
          <a:prstGeom prst="ellipse">
            <a:avLst/>
          </a:prstGeom>
          <a:solidFill>
            <a:srgbClr val="E5F1F9"/>
          </a:solidFill>
          <a:ln w="3175">
            <a:miter lim="400000"/>
          </a:ln>
        </p:spPr>
        <p:txBody>
          <a:bodyPr lIns="22859" tIns="22859" rIns="22859" bIns="22859" anchor="ctr"/>
          <a:lstStyle/>
          <a:p>
            <a:pPr algn="ctr" defTabSz="183404">
              <a:lnSpc>
                <a:spcPct val="90000"/>
              </a:lnSpc>
              <a:spcBef>
                <a:spcPts val="700"/>
              </a:spcBef>
              <a:def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/>
          </a:p>
        </p:txBody>
      </p:sp>
      <p:sp>
        <p:nvSpPr>
          <p:cNvPr id="131" name="A"/>
          <p:cNvSpPr txBox="1"/>
          <p:nvPr/>
        </p:nvSpPr>
        <p:spPr>
          <a:xfrm>
            <a:off x="4573849" y="1422856"/>
            <a:ext cx="27007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400">
                <a:solidFill>
                  <a:srgbClr val="FFFFFF"/>
                </a:solidFill>
              </a:defRPr>
            </a:lvl1pPr>
          </a:lstStyle>
          <a:p>
            <a:r>
              <a:t>A</a:t>
            </a:r>
          </a:p>
        </p:txBody>
      </p:sp>
      <p:sp>
        <p:nvSpPr>
          <p:cNvPr id="132" name="B"/>
          <p:cNvSpPr txBox="1"/>
          <p:nvPr/>
        </p:nvSpPr>
        <p:spPr>
          <a:xfrm>
            <a:off x="4574593" y="1891540"/>
            <a:ext cx="26858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400">
                <a:solidFill>
                  <a:srgbClr val="FFFFFF"/>
                </a:solidFill>
              </a:defRPr>
            </a:lvl1pPr>
          </a:lstStyle>
          <a:p>
            <a:r>
              <a:t>B</a:t>
            </a:r>
          </a:p>
        </p:txBody>
      </p:sp>
      <p:sp>
        <p:nvSpPr>
          <p:cNvPr id="133" name="C"/>
          <p:cNvSpPr txBox="1"/>
          <p:nvPr/>
        </p:nvSpPr>
        <p:spPr>
          <a:xfrm>
            <a:off x="4574668" y="2411516"/>
            <a:ext cx="26843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400">
                <a:solidFill>
                  <a:srgbClr val="306FB6"/>
                </a:solidFill>
              </a:defRPr>
            </a:lvl1pPr>
          </a:lstStyle>
          <a:p>
            <a:r>
              <a:t>C</a:t>
            </a:r>
          </a:p>
        </p:txBody>
      </p:sp>
      <p:sp>
        <p:nvSpPr>
          <p:cNvPr id="134" name="D"/>
          <p:cNvSpPr txBox="1"/>
          <p:nvPr/>
        </p:nvSpPr>
        <p:spPr>
          <a:xfrm>
            <a:off x="4563059" y="2931492"/>
            <a:ext cx="29165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400">
                <a:solidFill>
                  <a:srgbClr val="306FB6"/>
                </a:solidFill>
              </a:defRPr>
            </a:lvl1pPr>
          </a:lstStyle>
          <a:p>
            <a:r>
              <a:t>D</a:t>
            </a:r>
          </a:p>
        </p:txBody>
      </p:sp>
      <p:sp>
        <p:nvSpPr>
          <p:cNvPr id="135" name="A &gt; B &gt; C &gt; D"/>
          <p:cNvSpPr txBox="1"/>
          <p:nvPr/>
        </p:nvSpPr>
        <p:spPr>
          <a:xfrm>
            <a:off x="7478264" y="3632542"/>
            <a:ext cx="2912949" cy="659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3400">
                <a:solidFill>
                  <a:srgbClr val="0000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t>A &gt; B &gt; C &gt; D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12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MigMix 1P Bold</vt:lpstr>
      <vt:lpstr>メイリオ</vt:lpstr>
      <vt:lpstr>Arial</vt:lpstr>
      <vt:lpstr>Calibri</vt:lpstr>
      <vt:lpstr>Roboto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16</cp:revision>
  <dcterms:created xsi:type="dcterms:W3CDTF">2023-03-04T19:51:34Z</dcterms:created>
  <dcterms:modified xsi:type="dcterms:W3CDTF">2023-03-04T22:12:54Z</dcterms:modified>
</cp:coreProperties>
</file>