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6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6054" autoAdjust="0"/>
    <p:restoredTop sz="96197" autoAdjust="0"/>
  </p:normalViewPr>
  <p:slideViewPr>
    <p:cSldViewPr>
      <p:cViewPr varScale="1">
        <p:scale>
          <a:sx n="36" d="100"/>
          <a:sy n="36" d="100"/>
        </p:scale>
        <p:origin x="232" y="132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763890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" name="三角形"/>
          <p:cNvSpPr/>
          <p:nvPr/>
        </p:nvSpPr>
        <p:spPr>
          <a:xfrm rot="10800000">
            <a:off x="5918503" y="2386180"/>
            <a:ext cx="354994" cy="3549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tx2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1186" name="テキストテキストテキストテキスト"/>
          <p:cNvSpPr/>
          <p:nvPr/>
        </p:nvSpPr>
        <p:spPr>
          <a:xfrm>
            <a:off x="2419297" y="1025217"/>
            <a:ext cx="7353406" cy="1394452"/>
          </a:xfrm>
          <a:prstGeom prst="roundRect">
            <a:avLst>
              <a:gd name="adj" fmla="val 17698"/>
            </a:avLst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3000">
                <a:solidFill>
                  <a:srgbClr val="FFFFFF"/>
                </a:solidFill>
              </a:defRPr>
            </a:lvl1pPr>
          </a:lstStyle>
          <a:p>
            <a:r>
              <a:t>テキストテキストテキストテキスト</a:t>
            </a:r>
          </a:p>
        </p:txBody>
      </p:sp>
      <p:sp>
        <p:nvSpPr>
          <p:cNvPr id="1187" name="文本框 13"/>
          <p:cNvSpPr txBox="1"/>
          <p:nvPr/>
        </p:nvSpPr>
        <p:spPr>
          <a:xfrm>
            <a:off x="2995929" y="3423268"/>
            <a:ext cx="6247862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 defTabSz="412750">
              <a:defRPr sz="6000" b="1" cap="all">
                <a:solidFill>
                  <a:srgbClr val="306FB6"/>
                </a:solidFill>
              </a:defRPr>
            </a:lvl1pPr>
          </a:lstStyle>
          <a:p>
            <a:r>
              <a:rPr dirty="0" err="1">
                <a:solidFill>
                  <a:schemeClr val="accent3"/>
                </a:solidFill>
              </a:rPr>
              <a:t>テキストテキスト</a:t>
            </a:r>
            <a:endParaRPr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2</Words>
  <Application>Microsoft Macintosh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Arial</vt:lpstr>
      <vt:lpstr>Calibri</vt:lpstr>
      <vt:lpstr>Helvetica Light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107</cp:revision>
  <dcterms:created xsi:type="dcterms:W3CDTF">2023-03-04T19:51:34Z</dcterms:created>
  <dcterms:modified xsi:type="dcterms:W3CDTF">2023-03-04T23:05:17Z</dcterms:modified>
</cp:coreProperties>
</file>