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75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6054" autoAdjust="0"/>
    <p:restoredTop sz="96197" autoAdjust="0"/>
  </p:normalViewPr>
  <p:slideViewPr>
    <p:cSldViewPr>
      <p:cViewPr varScale="1">
        <p:scale>
          <a:sx n="36" d="100"/>
          <a:sy n="36" d="100"/>
        </p:scale>
        <p:origin x="232" y="132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76389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6" name="図形"/>
          <p:cNvSpPr/>
          <p:nvPr/>
        </p:nvSpPr>
        <p:spPr>
          <a:xfrm>
            <a:off x="3566081" y="2102643"/>
            <a:ext cx="4490245" cy="32678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9273" y="12741"/>
                </a:lnTo>
                <a:lnTo>
                  <a:pt x="9273" y="21600"/>
                </a:lnTo>
                <a:lnTo>
                  <a:pt x="12327" y="21600"/>
                </a:lnTo>
                <a:lnTo>
                  <a:pt x="12327" y="12741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57" name="テキストテキスト"/>
          <p:cNvSpPr/>
          <p:nvPr/>
        </p:nvSpPr>
        <p:spPr>
          <a:xfrm>
            <a:off x="3566184" y="990187"/>
            <a:ext cx="4490129" cy="419928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>
                <a:solidFill>
                  <a:schemeClr val="tx2"/>
                </a:solidFill>
              </a:rPr>
              <a:t>テキストテキスト</a:t>
            </a:r>
          </a:p>
        </p:txBody>
      </p:sp>
      <p:sp>
        <p:nvSpPr>
          <p:cNvPr id="1258" name="矢印"/>
          <p:cNvSpPr/>
          <p:nvPr/>
        </p:nvSpPr>
        <p:spPr>
          <a:xfrm rot="5400000">
            <a:off x="3659423" y="1487982"/>
            <a:ext cx="493647" cy="519027"/>
          </a:xfrm>
          <a:prstGeom prst="rightArrow">
            <a:avLst>
              <a:gd name="adj1" fmla="val 36524"/>
              <a:gd name="adj2" fmla="val 56940"/>
            </a:avLst>
          </a:prstGeom>
          <a:solidFill>
            <a:schemeClr val="accent3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59" name="矢印"/>
          <p:cNvSpPr/>
          <p:nvPr/>
        </p:nvSpPr>
        <p:spPr>
          <a:xfrm rot="5400000">
            <a:off x="4294804" y="1487982"/>
            <a:ext cx="493647" cy="519027"/>
          </a:xfrm>
          <a:prstGeom prst="rightArrow">
            <a:avLst>
              <a:gd name="adj1" fmla="val 36524"/>
              <a:gd name="adj2" fmla="val 56940"/>
            </a:avLst>
          </a:prstGeom>
          <a:solidFill>
            <a:schemeClr val="accent3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60" name="矢印"/>
          <p:cNvSpPr/>
          <p:nvPr/>
        </p:nvSpPr>
        <p:spPr>
          <a:xfrm rot="5400000">
            <a:off x="4930184" y="1492850"/>
            <a:ext cx="493647" cy="519028"/>
          </a:xfrm>
          <a:prstGeom prst="rightArrow">
            <a:avLst>
              <a:gd name="adj1" fmla="val 36524"/>
              <a:gd name="adj2" fmla="val 56940"/>
            </a:avLst>
          </a:prstGeom>
          <a:solidFill>
            <a:schemeClr val="accent3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61" name="矢印"/>
          <p:cNvSpPr/>
          <p:nvPr/>
        </p:nvSpPr>
        <p:spPr>
          <a:xfrm rot="5400000">
            <a:off x="5564805" y="1494332"/>
            <a:ext cx="493647" cy="519027"/>
          </a:xfrm>
          <a:prstGeom prst="rightArrow">
            <a:avLst>
              <a:gd name="adj1" fmla="val 36524"/>
              <a:gd name="adj2" fmla="val 56940"/>
            </a:avLst>
          </a:prstGeom>
          <a:solidFill>
            <a:schemeClr val="accent3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62" name="矢印"/>
          <p:cNvSpPr/>
          <p:nvPr/>
        </p:nvSpPr>
        <p:spPr>
          <a:xfrm rot="5400000">
            <a:off x="6199425" y="1494332"/>
            <a:ext cx="493647" cy="519027"/>
          </a:xfrm>
          <a:prstGeom prst="rightArrow">
            <a:avLst>
              <a:gd name="adj1" fmla="val 36524"/>
              <a:gd name="adj2" fmla="val 56940"/>
            </a:avLst>
          </a:prstGeom>
          <a:solidFill>
            <a:schemeClr val="accent3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63" name="矢印"/>
          <p:cNvSpPr/>
          <p:nvPr/>
        </p:nvSpPr>
        <p:spPr>
          <a:xfrm rot="5400000">
            <a:off x="6834806" y="1494332"/>
            <a:ext cx="493647" cy="519027"/>
          </a:xfrm>
          <a:prstGeom prst="rightArrow">
            <a:avLst>
              <a:gd name="adj1" fmla="val 36524"/>
              <a:gd name="adj2" fmla="val 56940"/>
            </a:avLst>
          </a:prstGeom>
          <a:solidFill>
            <a:schemeClr val="accent3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64" name="矢印"/>
          <p:cNvSpPr/>
          <p:nvPr/>
        </p:nvSpPr>
        <p:spPr>
          <a:xfrm rot="5400000">
            <a:off x="7469426" y="1487982"/>
            <a:ext cx="493647" cy="519027"/>
          </a:xfrm>
          <a:prstGeom prst="rightArrow">
            <a:avLst>
              <a:gd name="adj1" fmla="val 36524"/>
              <a:gd name="adj2" fmla="val 56940"/>
            </a:avLst>
          </a:prstGeom>
          <a:solidFill>
            <a:schemeClr val="accent3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65" name="テキスト"/>
          <p:cNvSpPr/>
          <p:nvPr/>
        </p:nvSpPr>
        <p:spPr>
          <a:xfrm>
            <a:off x="4853573" y="6112854"/>
            <a:ext cx="2148911" cy="419928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>
                <a:solidFill>
                  <a:schemeClr val="tx2"/>
                </a:solidFill>
              </a:rPr>
              <a:t>テキスト</a:t>
            </a:r>
          </a:p>
        </p:txBody>
      </p:sp>
      <p:sp>
        <p:nvSpPr>
          <p:cNvPr id="1266" name="テキスト"/>
          <p:cNvSpPr/>
          <p:nvPr/>
        </p:nvSpPr>
        <p:spPr>
          <a:xfrm>
            <a:off x="6612461" y="5161169"/>
            <a:ext cx="3039270" cy="817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11" y="21600"/>
                </a:moveTo>
                <a:lnTo>
                  <a:pt x="3960" y="17052"/>
                </a:lnTo>
                <a:cubicBezTo>
                  <a:pt x="1561" y="15283"/>
                  <a:pt x="0" y="12636"/>
                  <a:pt x="0" y="9642"/>
                </a:cubicBezTo>
                <a:cubicBezTo>
                  <a:pt x="0" y="4318"/>
                  <a:pt x="4835" y="0"/>
                  <a:pt x="10800" y="0"/>
                </a:cubicBezTo>
                <a:cubicBezTo>
                  <a:pt x="16765" y="0"/>
                  <a:pt x="21600" y="4318"/>
                  <a:pt x="21600" y="9642"/>
                </a:cubicBezTo>
                <a:cubicBezTo>
                  <a:pt x="21600" y="14966"/>
                  <a:pt x="16765" y="19284"/>
                  <a:pt x="10800" y="19284"/>
                </a:cubicBezTo>
                <a:cubicBezTo>
                  <a:pt x="9124" y="19284"/>
                  <a:pt x="7558" y="18917"/>
                  <a:pt x="6143" y="18309"/>
                </a:cubicBezTo>
                <a:lnTo>
                  <a:pt x="1611" y="2160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1500">
                <a:solidFill>
                  <a:srgbClr val="306FB6"/>
                </a:solidFill>
              </a:defRPr>
            </a:lvl1pPr>
          </a:lstStyle>
          <a:p>
            <a:r>
              <a:rPr>
                <a:solidFill>
                  <a:schemeClr val="tx2"/>
                </a:solidFill>
              </a:rPr>
              <a:t>テキスト</a:t>
            </a:r>
          </a:p>
        </p:txBody>
      </p:sp>
      <p:sp>
        <p:nvSpPr>
          <p:cNvPr id="1267" name="矢印"/>
          <p:cNvSpPr/>
          <p:nvPr/>
        </p:nvSpPr>
        <p:spPr>
          <a:xfrm rot="5400000">
            <a:off x="5564380" y="5485492"/>
            <a:ext cx="493647" cy="519028"/>
          </a:xfrm>
          <a:prstGeom prst="rightArrow">
            <a:avLst>
              <a:gd name="adj1" fmla="val 36524"/>
              <a:gd name="adj2" fmla="val 56940"/>
            </a:avLst>
          </a:prstGeom>
          <a:solidFill>
            <a:schemeClr val="accent3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3</Words>
  <Application>Microsoft Macintosh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Arial</vt:lpstr>
      <vt:lpstr>Calibri</vt:lpstr>
      <vt:lpstr>Helvetica Light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115</cp:revision>
  <dcterms:created xsi:type="dcterms:W3CDTF">2023-03-04T19:51:34Z</dcterms:created>
  <dcterms:modified xsi:type="dcterms:W3CDTF">2023-03-04T23:06:55Z</dcterms:modified>
</cp:coreProperties>
</file>