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7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868" autoAdjust="0"/>
    <p:restoredTop sz="96197" autoAdjust="0"/>
  </p:normalViewPr>
  <p:slideViewPr>
    <p:cSldViewPr>
      <p:cViewPr varScale="1">
        <p:scale>
          <a:sx n="61" d="100"/>
          <a:sy n="61" d="100"/>
        </p:scale>
        <p:origin x="248" y="1552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2023/12/9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2023/12/9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763890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3" name="線"/>
          <p:cNvSpPr/>
          <p:nvPr/>
        </p:nvSpPr>
        <p:spPr>
          <a:xfrm flipH="1" flipV="1">
            <a:off x="5300036" y="2692328"/>
            <a:ext cx="1581151" cy="1"/>
          </a:xfrm>
          <a:prstGeom prst="line">
            <a:avLst/>
          </a:prstGeom>
          <a:ln w="25400">
            <a:solidFill>
              <a:schemeClr val="tx2"/>
            </a:solidFill>
            <a:miter lim="400000"/>
            <a:headEnd type="triangle"/>
            <a:tailEnd type="triangle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96" name="線"/>
          <p:cNvSpPr/>
          <p:nvPr/>
        </p:nvSpPr>
        <p:spPr>
          <a:xfrm flipH="1">
            <a:off x="5289095" y="3755534"/>
            <a:ext cx="1581151" cy="1"/>
          </a:xfrm>
          <a:prstGeom prst="line">
            <a:avLst/>
          </a:prstGeom>
          <a:ln w="25400">
            <a:solidFill>
              <a:schemeClr val="tx2"/>
            </a:solidFill>
            <a:miter lim="400000"/>
            <a:headEnd type="triangle"/>
            <a:tailEnd type="triangle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97" name="線"/>
          <p:cNvSpPr/>
          <p:nvPr/>
        </p:nvSpPr>
        <p:spPr>
          <a:xfrm flipH="1">
            <a:off x="5305424" y="4800831"/>
            <a:ext cx="1581151" cy="1"/>
          </a:xfrm>
          <a:prstGeom prst="line">
            <a:avLst/>
          </a:prstGeom>
          <a:ln w="25400">
            <a:solidFill>
              <a:schemeClr val="tx2"/>
            </a:solidFill>
            <a:miter lim="400000"/>
            <a:headEnd type="triangle"/>
            <a:tailEnd type="triangle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98" name="線"/>
          <p:cNvSpPr/>
          <p:nvPr/>
        </p:nvSpPr>
        <p:spPr>
          <a:xfrm flipH="1">
            <a:off x="5300036" y="5877381"/>
            <a:ext cx="1581151" cy="1"/>
          </a:xfrm>
          <a:prstGeom prst="line">
            <a:avLst/>
          </a:prstGeom>
          <a:ln w="25400">
            <a:solidFill>
              <a:schemeClr val="tx2"/>
            </a:solidFill>
            <a:miter lim="400000"/>
            <a:headEnd type="triangle"/>
            <a:tailEnd type="triangle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299" name="線"/>
          <p:cNvSpPr/>
          <p:nvPr/>
        </p:nvSpPr>
        <p:spPr>
          <a:xfrm flipV="1">
            <a:off x="6130209" y="2053655"/>
            <a:ext cx="1" cy="4419680"/>
          </a:xfrm>
          <a:prstGeom prst="line">
            <a:avLst/>
          </a:prstGeom>
          <a:ln w="50800">
            <a:solidFill>
              <a:srgbClr val="E5F1F9"/>
            </a:solidFill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300" name="円形"/>
          <p:cNvSpPr/>
          <p:nvPr/>
        </p:nvSpPr>
        <p:spPr>
          <a:xfrm>
            <a:off x="5975843" y="2549297"/>
            <a:ext cx="317501" cy="317501"/>
          </a:xfrm>
          <a:prstGeom prst="ellipse">
            <a:avLst/>
          </a:prstGeom>
          <a:solidFill>
            <a:schemeClr val="accent3"/>
          </a:solidFill>
          <a:ln w="3175">
            <a:solidFill>
              <a:schemeClr val="accent3"/>
            </a:solidFill>
            <a:miter lim="400000"/>
          </a:ln>
          <a:effectLst>
            <a:outerShdw blurRad="12700" dist="127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301" name="円形"/>
          <p:cNvSpPr/>
          <p:nvPr/>
        </p:nvSpPr>
        <p:spPr>
          <a:xfrm>
            <a:off x="5971459" y="3610217"/>
            <a:ext cx="317501" cy="317501"/>
          </a:xfrm>
          <a:prstGeom prst="ellipse">
            <a:avLst/>
          </a:prstGeom>
          <a:solidFill>
            <a:schemeClr val="accent3"/>
          </a:solidFill>
          <a:ln w="3175">
            <a:solidFill>
              <a:schemeClr val="accent3"/>
            </a:solidFill>
            <a:miter lim="400000"/>
          </a:ln>
          <a:effectLst>
            <a:outerShdw blurRad="12700" dist="127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302" name="円形"/>
          <p:cNvSpPr/>
          <p:nvPr/>
        </p:nvSpPr>
        <p:spPr>
          <a:xfrm>
            <a:off x="5971458" y="4642080"/>
            <a:ext cx="317501" cy="317501"/>
          </a:xfrm>
          <a:prstGeom prst="ellipse">
            <a:avLst/>
          </a:prstGeom>
          <a:solidFill>
            <a:schemeClr val="accent3"/>
          </a:solidFill>
          <a:ln w="3175">
            <a:solidFill>
              <a:schemeClr val="accent3"/>
            </a:solidFill>
            <a:miter lim="400000"/>
          </a:ln>
          <a:effectLst>
            <a:outerShdw blurRad="12700" dist="127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303" name="円形"/>
          <p:cNvSpPr/>
          <p:nvPr/>
        </p:nvSpPr>
        <p:spPr>
          <a:xfrm>
            <a:off x="5971459" y="5718719"/>
            <a:ext cx="317501" cy="317501"/>
          </a:xfrm>
          <a:prstGeom prst="ellipse">
            <a:avLst/>
          </a:prstGeom>
          <a:solidFill>
            <a:schemeClr val="accent3"/>
          </a:solidFill>
          <a:ln w="3175">
            <a:solidFill>
              <a:schemeClr val="accent3"/>
            </a:solidFill>
            <a:miter lim="400000"/>
          </a:ln>
          <a:effectLst>
            <a:outerShdw blurRad="12700" dist="12700" dir="5400000" rotWithShape="0">
              <a:srgbClr val="000000">
                <a:alpha val="50000"/>
              </a:srgbClr>
            </a:outerShdw>
          </a:effectLst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305" name="テキストテキストテキスト"/>
          <p:cNvSpPr/>
          <p:nvPr/>
        </p:nvSpPr>
        <p:spPr>
          <a:xfrm>
            <a:off x="1319005" y="1518414"/>
            <a:ext cx="4020904" cy="646176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左のタイトル</a:t>
            </a:r>
            <a:endParaRPr dirty="0"/>
          </a:p>
        </p:txBody>
      </p:sp>
      <p:sp>
        <p:nvSpPr>
          <p:cNvPr id="1310" name="テキスト"/>
          <p:cNvSpPr/>
          <p:nvPr/>
        </p:nvSpPr>
        <p:spPr>
          <a:xfrm>
            <a:off x="1324998" y="2429969"/>
            <a:ext cx="3981031" cy="529289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/>
              <a:t>左の対比１</a:t>
            </a:r>
            <a:endParaRPr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0329A0F-3F18-1D0F-8C99-C8E39E73C456}"/>
              </a:ext>
            </a:extLst>
          </p:cNvPr>
          <p:cNvSpPr txBox="1"/>
          <p:nvPr/>
        </p:nvSpPr>
        <p:spPr>
          <a:xfrm>
            <a:off x="2646102" y="825657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/>
              <a:t>左のテーマ</a:t>
            </a:r>
          </a:p>
        </p:txBody>
      </p:sp>
      <p:sp>
        <p:nvSpPr>
          <p:cNvPr id="13" name="テキスト">
            <a:extLst>
              <a:ext uri="{FF2B5EF4-FFF2-40B4-BE49-F238E27FC236}">
                <a16:creationId xmlns:a16="http://schemas.microsoft.com/office/drawing/2014/main" id="{3035708B-A26F-3A25-C5B8-5482A11DF333}"/>
              </a:ext>
            </a:extLst>
          </p:cNvPr>
          <p:cNvSpPr/>
          <p:nvPr/>
        </p:nvSpPr>
        <p:spPr>
          <a:xfrm>
            <a:off x="1324997" y="3490892"/>
            <a:ext cx="3981031" cy="529289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/>
              <a:t>左の対比２</a:t>
            </a:r>
            <a:endParaRPr dirty="0"/>
          </a:p>
        </p:txBody>
      </p:sp>
      <p:sp>
        <p:nvSpPr>
          <p:cNvPr id="15" name="テキスト">
            <a:extLst>
              <a:ext uri="{FF2B5EF4-FFF2-40B4-BE49-F238E27FC236}">
                <a16:creationId xmlns:a16="http://schemas.microsoft.com/office/drawing/2014/main" id="{DEEB1976-D416-6A87-69E3-EFC225A01057}"/>
              </a:ext>
            </a:extLst>
          </p:cNvPr>
          <p:cNvSpPr/>
          <p:nvPr/>
        </p:nvSpPr>
        <p:spPr>
          <a:xfrm>
            <a:off x="1324996" y="4551815"/>
            <a:ext cx="3981031" cy="529289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/>
              <a:t>左の対比３</a:t>
            </a:r>
            <a:endParaRPr dirty="0"/>
          </a:p>
        </p:txBody>
      </p:sp>
      <p:sp>
        <p:nvSpPr>
          <p:cNvPr id="16" name="テキスト">
            <a:extLst>
              <a:ext uri="{FF2B5EF4-FFF2-40B4-BE49-F238E27FC236}">
                <a16:creationId xmlns:a16="http://schemas.microsoft.com/office/drawing/2014/main" id="{1452B705-8B53-8125-1153-6A44C7AD6E41}"/>
              </a:ext>
            </a:extLst>
          </p:cNvPr>
          <p:cNvSpPr/>
          <p:nvPr/>
        </p:nvSpPr>
        <p:spPr>
          <a:xfrm>
            <a:off x="1319005" y="5612738"/>
            <a:ext cx="3981031" cy="529289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/>
              <a:t>左の対比４</a:t>
            </a:r>
            <a:endParaRPr dirty="0"/>
          </a:p>
        </p:txBody>
      </p:sp>
      <p:sp>
        <p:nvSpPr>
          <p:cNvPr id="17" name="テキストテキストテキスト">
            <a:extLst>
              <a:ext uri="{FF2B5EF4-FFF2-40B4-BE49-F238E27FC236}">
                <a16:creationId xmlns:a16="http://schemas.microsoft.com/office/drawing/2014/main" id="{7D557D26-7EB1-058A-5BF4-67C61A546AD4}"/>
              </a:ext>
            </a:extLst>
          </p:cNvPr>
          <p:cNvSpPr/>
          <p:nvPr/>
        </p:nvSpPr>
        <p:spPr>
          <a:xfrm>
            <a:off x="6790420" y="1503253"/>
            <a:ext cx="4098626" cy="646176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右のタイトル</a:t>
            </a:r>
            <a:endParaRPr dirty="0"/>
          </a:p>
        </p:txBody>
      </p:sp>
      <p:sp>
        <p:nvSpPr>
          <p:cNvPr id="18" name="テキスト">
            <a:extLst>
              <a:ext uri="{FF2B5EF4-FFF2-40B4-BE49-F238E27FC236}">
                <a16:creationId xmlns:a16="http://schemas.microsoft.com/office/drawing/2014/main" id="{E799E211-C21C-1B78-F90D-BB428C33E971}"/>
              </a:ext>
            </a:extLst>
          </p:cNvPr>
          <p:cNvSpPr/>
          <p:nvPr/>
        </p:nvSpPr>
        <p:spPr>
          <a:xfrm>
            <a:off x="6908014" y="2429969"/>
            <a:ext cx="3981031" cy="529289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/>
              <a:t>右の対比１</a:t>
            </a:r>
            <a:endParaRPr dirty="0"/>
          </a:p>
        </p:txBody>
      </p:sp>
      <p:sp>
        <p:nvSpPr>
          <p:cNvPr id="19" name="テキスト">
            <a:extLst>
              <a:ext uri="{FF2B5EF4-FFF2-40B4-BE49-F238E27FC236}">
                <a16:creationId xmlns:a16="http://schemas.microsoft.com/office/drawing/2014/main" id="{62646A6B-302C-314E-E211-32C89AE7261D}"/>
              </a:ext>
            </a:extLst>
          </p:cNvPr>
          <p:cNvSpPr/>
          <p:nvPr/>
        </p:nvSpPr>
        <p:spPr>
          <a:xfrm>
            <a:off x="6896399" y="3490892"/>
            <a:ext cx="3981031" cy="529289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/>
              <a:t>右の対比２</a:t>
            </a:r>
            <a:endParaRPr dirty="0"/>
          </a:p>
        </p:txBody>
      </p:sp>
      <p:sp>
        <p:nvSpPr>
          <p:cNvPr id="20" name="テキスト">
            <a:extLst>
              <a:ext uri="{FF2B5EF4-FFF2-40B4-BE49-F238E27FC236}">
                <a16:creationId xmlns:a16="http://schemas.microsoft.com/office/drawing/2014/main" id="{37FFD6F9-A876-7883-EEEC-0FDC74496B74}"/>
              </a:ext>
            </a:extLst>
          </p:cNvPr>
          <p:cNvSpPr/>
          <p:nvPr/>
        </p:nvSpPr>
        <p:spPr>
          <a:xfrm>
            <a:off x="6896182" y="4553361"/>
            <a:ext cx="3981031" cy="529289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/>
              <a:t>右の対比３</a:t>
            </a:r>
            <a:endParaRPr dirty="0"/>
          </a:p>
        </p:txBody>
      </p:sp>
      <p:sp>
        <p:nvSpPr>
          <p:cNvPr id="21" name="テキスト">
            <a:extLst>
              <a:ext uri="{FF2B5EF4-FFF2-40B4-BE49-F238E27FC236}">
                <a16:creationId xmlns:a16="http://schemas.microsoft.com/office/drawing/2014/main" id="{B9E529FC-0878-3A8B-B07A-497910C2DFC0}"/>
              </a:ext>
            </a:extLst>
          </p:cNvPr>
          <p:cNvSpPr/>
          <p:nvPr/>
        </p:nvSpPr>
        <p:spPr>
          <a:xfrm>
            <a:off x="6891415" y="5612738"/>
            <a:ext cx="3981031" cy="529289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2000">
                <a:solidFill>
                  <a:srgbClr val="306FB6"/>
                </a:solidFill>
              </a:defRPr>
            </a:lvl1pPr>
          </a:lstStyle>
          <a:p>
            <a:r>
              <a:rPr lang="ja-JP" altLang="en-US"/>
              <a:t>右の対比４</a:t>
            </a:r>
            <a:endParaRPr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49D99CA-B2CF-B401-5AED-1EFFC940B4A9}"/>
              </a:ext>
            </a:extLst>
          </p:cNvPr>
          <p:cNvSpPr txBox="1"/>
          <p:nvPr/>
        </p:nvSpPr>
        <p:spPr>
          <a:xfrm>
            <a:off x="8170320" y="825657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/>
              <a:t>右のテーマ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</TotalTime>
  <Words>44</Words>
  <Application>Microsoft Macintosh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Arial</vt:lpstr>
      <vt:lpstr>Calibri</vt:lpstr>
      <vt:lpstr>Helvetica Light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友哉 水谷</cp:lastModifiedBy>
  <cp:revision>120</cp:revision>
  <dcterms:created xsi:type="dcterms:W3CDTF">2023-03-04T19:51:34Z</dcterms:created>
  <dcterms:modified xsi:type="dcterms:W3CDTF">2023-12-09T11:19:33Z</dcterms:modified>
</cp:coreProperties>
</file>