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テキストテキスト"/>
          <p:cNvSpPr/>
          <p:nvPr/>
        </p:nvSpPr>
        <p:spPr>
          <a:xfrm>
            <a:off x="1496009" y="2480305"/>
            <a:ext cx="3528398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手順１</a:t>
            </a:r>
            <a:endParaRPr dirty="0"/>
          </a:p>
        </p:txBody>
      </p:sp>
      <p:sp>
        <p:nvSpPr>
          <p:cNvPr id="1316" name="テキストテキスト"/>
          <p:cNvSpPr/>
          <p:nvPr/>
        </p:nvSpPr>
        <p:spPr>
          <a:xfrm>
            <a:off x="1496009" y="3643571"/>
            <a:ext cx="3528398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手順２</a:t>
            </a:r>
            <a:endParaRPr lang="ja-JP" altLang="en-US" dirty="0"/>
          </a:p>
        </p:txBody>
      </p:sp>
      <p:sp>
        <p:nvSpPr>
          <p:cNvPr id="1317" name="テキストテキスト"/>
          <p:cNvSpPr/>
          <p:nvPr/>
        </p:nvSpPr>
        <p:spPr>
          <a:xfrm>
            <a:off x="1496009" y="4806837"/>
            <a:ext cx="3528398" cy="5907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手順３</a:t>
            </a:r>
            <a:endParaRPr lang="ja-JP" altLang="en-US" dirty="0"/>
          </a:p>
        </p:txBody>
      </p:sp>
      <p:sp>
        <p:nvSpPr>
          <p:cNvPr id="1318" name="三角形"/>
          <p:cNvSpPr/>
          <p:nvPr/>
        </p:nvSpPr>
        <p:spPr>
          <a:xfrm rot="10800000" flipH="1">
            <a:off x="2784524" y="3238016"/>
            <a:ext cx="951368" cy="238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19" name="三角形"/>
          <p:cNvSpPr/>
          <p:nvPr/>
        </p:nvSpPr>
        <p:spPr>
          <a:xfrm rot="10800000" flipH="1">
            <a:off x="2784524" y="4401282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0" name="テキストテキスト"/>
          <p:cNvSpPr/>
          <p:nvPr/>
        </p:nvSpPr>
        <p:spPr>
          <a:xfrm>
            <a:off x="1476959" y="1039693"/>
            <a:ext cx="3566498" cy="723208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タイトルの流れ</a:t>
            </a:r>
            <a:endParaRPr dirty="0"/>
          </a:p>
        </p:txBody>
      </p:sp>
      <p:sp>
        <p:nvSpPr>
          <p:cNvPr id="1321" name="三角形"/>
          <p:cNvSpPr/>
          <p:nvPr/>
        </p:nvSpPr>
        <p:spPr>
          <a:xfrm rot="10800000" flipH="1">
            <a:off x="2784524" y="1986327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2" name="線"/>
          <p:cNvSpPr/>
          <p:nvPr/>
        </p:nvSpPr>
        <p:spPr>
          <a:xfrm>
            <a:off x="5364799" y="2262044"/>
            <a:ext cx="635001" cy="1"/>
          </a:xfrm>
          <a:prstGeom prst="line">
            <a:avLst/>
          </a:prstGeom>
          <a:ln w="127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3" name="線"/>
          <p:cNvSpPr/>
          <p:nvPr/>
        </p:nvSpPr>
        <p:spPr>
          <a:xfrm>
            <a:off x="5364799" y="6572060"/>
            <a:ext cx="635001" cy="1"/>
          </a:xfrm>
          <a:prstGeom prst="line">
            <a:avLst/>
          </a:prstGeom>
          <a:ln w="127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4" name="線"/>
          <p:cNvSpPr/>
          <p:nvPr/>
        </p:nvSpPr>
        <p:spPr>
          <a:xfrm flipH="1">
            <a:off x="6001055" y="2257861"/>
            <a:ext cx="1" cy="4316348"/>
          </a:xfrm>
          <a:prstGeom prst="line">
            <a:avLst/>
          </a:prstGeom>
          <a:ln w="127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5" name="テキストテキスト"/>
          <p:cNvSpPr/>
          <p:nvPr/>
        </p:nvSpPr>
        <p:spPr>
          <a:xfrm>
            <a:off x="1496009" y="5970104"/>
            <a:ext cx="3528398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手順４</a:t>
            </a:r>
            <a:endParaRPr lang="ja-JP" altLang="en-US" dirty="0"/>
          </a:p>
        </p:txBody>
      </p:sp>
      <p:sp>
        <p:nvSpPr>
          <p:cNvPr id="1326" name="三角形"/>
          <p:cNvSpPr/>
          <p:nvPr/>
        </p:nvSpPr>
        <p:spPr>
          <a:xfrm rot="10800000" flipH="1">
            <a:off x="2784524" y="5564549"/>
            <a:ext cx="951368" cy="238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7" name="テキストテキスト"/>
          <p:cNvSpPr txBox="1"/>
          <p:nvPr/>
        </p:nvSpPr>
        <p:spPr>
          <a:xfrm>
            <a:off x="6681170" y="4139036"/>
            <a:ext cx="317009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457200">
              <a:defRPr sz="3000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>
                <a:solidFill>
                  <a:schemeClr val="accent3"/>
                </a:solidFill>
              </a:rPr>
              <a:t>繰り返し行います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13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120</cp:revision>
  <dcterms:created xsi:type="dcterms:W3CDTF">2023-03-04T19:51:34Z</dcterms:created>
  <dcterms:modified xsi:type="dcterms:W3CDTF">2023-12-09T09:04:51Z</dcterms:modified>
</cp:coreProperties>
</file>