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8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6054" autoAdjust="0"/>
    <p:restoredTop sz="96197" autoAdjust="0"/>
  </p:normalViewPr>
  <p:slideViewPr>
    <p:cSldViewPr>
      <p:cViewPr varScale="1">
        <p:scale>
          <a:sx n="36" d="100"/>
          <a:sy n="36" d="100"/>
        </p:scale>
        <p:origin x="232" y="132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177879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0" name="文本框 13"/>
          <p:cNvSpPr txBox="1"/>
          <p:nvPr/>
        </p:nvSpPr>
        <p:spPr>
          <a:xfrm>
            <a:off x="2972070" y="1362162"/>
            <a:ext cx="6247862" cy="11079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 defTabSz="177800">
              <a:lnSpc>
                <a:spcPct val="110000"/>
              </a:lnSpc>
              <a:defRPr sz="6000" b="1">
                <a:solidFill>
                  <a:srgbClr val="306FB6"/>
                </a:solidFill>
              </a:defRPr>
            </a:lvl1pPr>
          </a:lstStyle>
          <a:p>
            <a:r>
              <a:rPr dirty="0" err="1">
                <a:solidFill>
                  <a:schemeClr val="tx2"/>
                </a:solidFill>
              </a:rPr>
              <a:t>テキストテキスト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351" name="テキストテキスト"/>
          <p:cNvSpPr/>
          <p:nvPr/>
        </p:nvSpPr>
        <p:spPr>
          <a:xfrm>
            <a:off x="1249836" y="4116721"/>
            <a:ext cx="9692328" cy="1835104"/>
          </a:xfrm>
          <a:prstGeom prst="roundRect">
            <a:avLst>
              <a:gd name="adj" fmla="val 17041"/>
            </a:avLst>
          </a:prstGeom>
          <a:solidFill>
            <a:srgbClr val="E5F1F9"/>
          </a:solidFill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412750">
              <a:defRPr sz="4000" b="1">
                <a:solidFill>
                  <a:srgbClr val="306FB6"/>
                </a:solidFill>
              </a:defRPr>
            </a:lvl1pPr>
          </a:lstStyle>
          <a:p>
            <a:r>
              <a:rPr>
                <a:solidFill>
                  <a:schemeClr val="tx2"/>
                </a:solidFill>
              </a:rPr>
              <a:t>テキストテキスト</a:t>
            </a:r>
          </a:p>
        </p:txBody>
      </p:sp>
      <p:sp>
        <p:nvSpPr>
          <p:cNvPr id="1352" name="三角形"/>
          <p:cNvSpPr/>
          <p:nvPr/>
        </p:nvSpPr>
        <p:spPr>
          <a:xfrm rot="10800000" flipH="1">
            <a:off x="5528789" y="2898218"/>
            <a:ext cx="1134422" cy="7268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2</Words>
  <Application>Microsoft Macintosh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Helvetica Light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122</cp:revision>
  <dcterms:created xsi:type="dcterms:W3CDTF">2023-03-04T19:51:34Z</dcterms:created>
  <dcterms:modified xsi:type="dcterms:W3CDTF">2023-03-04T23:08:14Z</dcterms:modified>
</cp:coreProperties>
</file>