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9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054" autoAdjust="0"/>
    <p:restoredTop sz="96197" autoAdjust="0"/>
  </p:normalViewPr>
  <p:slideViewPr>
    <p:cSldViewPr>
      <p:cViewPr varScale="1">
        <p:scale>
          <a:sx n="36" d="100"/>
          <a:sy n="36" d="100"/>
        </p:scale>
        <p:origin x="232" y="13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E1CA24FC-0609-A594-A0EF-AB7785ED12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219429" y="3296133"/>
            <a:ext cx="10439401" cy="265733"/>
          </a:xfrm>
        </p:spPr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7B4E3C-7372-E79D-E9BF-D269FD4F8E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sp>
        <p:nvSpPr>
          <p:cNvPr id="4" name="四角形">
            <a:extLst>
              <a:ext uri="{FF2B5EF4-FFF2-40B4-BE49-F238E27FC236}">
                <a16:creationId xmlns:a16="http://schemas.microsoft.com/office/drawing/2014/main" id="{E8851C15-7AA5-B815-B2DF-8BEE0FF1E6E0}"/>
              </a:ext>
            </a:extLst>
          </p:cNvPr>
          <p:cNvSpPr/>
          <p:nvPr/>
        </p:nvSpPr>
        <p:spPr>
          <a:xfrm>
            <a:off x="279400" y="254000"/>
            <a:ext cx="11633200" cy="6301830"/>
          </a:xfrm>
          <a:prstGeom prst="rect">
            <a:avLst/>
          </a:prstGeom>
          <a:ln w="25400">
            <a:solidFill>
              <a:srgbClr val="F0F1F4">
                <a:alpha val="70000"/>
              </a:srgbClr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" name="四角形">
            <a:extLst>
              <a:ext uri="{FF2B5EF4-FFF2-40B4-BE49-F238E27FC236}">
                <a16:creationId xmlns:a16="http://schemas.microsoft.com/office/drawing/2014/main" id="{A8F0254E-601D-53D0-7D30-A6C1989176BD}"/>
              </a:ext>
            </a:extLst>
          </p:cNvPr>
          <p:cNvSpPr/>
          <p:nvPr/>
        </p:nvSpPr>
        <p:spPr>
          <a:xfrm>
            <a:off x="5251" y="694871"/>
            <a:ext cx="11180000" cy="2172792"/>
          </a:xfrm>
          <a:prstGeom prst="rect">
            <a:avLst/>
          </a:prstGeom>
          <a:solidFill>
            <a:srgbClr val="FFFFFF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8" name="１．テキスト">
            <a:extLst>
              <a:ext uri="{FF2B5EF4-FFF2-40B4-BE49-F238E27FC236}">
                <a16:creationId xmlns:a16="http://schemas.microsoft.com/office/drawing/2014/main" id="{FE2B29B0-F68A-F3E6-9AD6-7AACC92F01B0}"/>
              </a:ext>
            </a:extLst>
          </p:cNvPr>
          <p:cNvSpPr txBox="1"/>
          <p:nvPr/>
        </p:nvSpPr>
        <p:spPr>
          <a:xfrm>
            <a:off x="591478" y="993867"/>
            <a:ext cx="6159501" cy="157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12750">
              <a:defRPr sz="8000" b="1" cap="all">
                <a:solidFill>
                  <a:srgbClr val="306FB6"/>
                </a:solidFill>
              </a:defRPr>
            </a:lvl1pPr>
          </a:lstStyle>
          <a:p>
            <a:r>
              <a:rPr dirty="0"/>
              <a:t>１．テキスト</a:t>
            </a:r>
          </a:p>
        </p:txBody>
      </p:sp>
      <p:sp>
        <p:nvSpPr>
          <p:cNvPr id="19" name="テキストテキストテキストテキスト…">
            <a:extLst>
              <a:ext uri="{FF2B5EF4-FFF2-40B4-BE49-F238E27FC236}">
                <a16:creationId xmlns:a16="http://schemas.microsoft.com/office/drawing/2014/main" id="{4B80AC04-B238-5A00-C9A7-78DDF9378CD0}"/>
              </a:ext>
            </a:extLst>
          </p:cNvPr>
          <p:cNvSpPr txBox="1"/>
          <p:nvPr/>
        </p:nvSpPr>
        <p:spPr>
          <a:xfrm>
            <a:off x="861149" y="3326524"/>
            <a:ext cx="10223501" cy="2051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5000" b="1">
                <a:solidFill>
                  <a:srgbClr val="FFFFFF"/>
                </a:solidFill>
              </a:defRPr>
            </a:pPr>
            <a:r>
              <a:rPr dirty="0" err="1"/>
              <a:t>テキストテキストテキストテキスト</a:t>
            </a:r>
            <a:endParaRPr dirty="0"/>
          </a:p>
          <a:p>
            <a:pPr defTabSz="177800">
              <a:lnSpc>
                <a:spcPct val="110000"/>
              </a:lnSpc>
              <a:defRPr sz="5000" b="1">
                <a:solidFill>
                  <a:srgbClr val="FFFFFF"/>
                </a:solidFill>
              </a:defRPr>
            </a:pPr>
            <a:r>
              <a:rPr dirty="0" err="1"/>
              <a:t>テキストテキストテキストテキスト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373149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9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126</cp:revision>
  <dcterms:created xsi:type="dcterms:W3CDTF">2023-03-04T19:51:34Z</dcterms:created>
  <dcterms:modified xsi:type="dcterms:W3CDTF">2023-03-04T23:09:00Z</dcterms:modified>
</cp:coreProperties>
</file>