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553" autoAdjust="0"/>
    <p:restoredTop sz="96197" autoAdjust="0"/>
  </p:normalViewPr>
  <p:slideViewPr>
    <p:cSldViewPr>
      <p:cViewPr varScale="1">
        <p:scale>
          <a:sx n="28" d="100"/>
          <a:sy n="28" d="100"/>
        </p:scale>
        <p:origin x="184" y="161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グループ"/>
          <p:cNvGrpSpPr/>
          <p:nvPr/>
        </p:nvGrpSpPr>
        <p:grpSpPr>
          <a:xfrm rot="13500000">
            <a:off x="7858529" y="2734260"/>
            <a:ext cx="1795790" cy="1794064"/>
            <a:chOff x="0" y="0"/>
            <a:chExt cx="1795788" cy="1794062"/>
          </a:xfrm>
        </p:grpSpPr>
        <p:sp>
          <p:nvSpPr>
            <p:cNvPr id="215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6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7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18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24" name="グループ"/>
          <p:cNvGrpSpPr/>
          <p:nvPr/>
        </p:nvGrpSpPr>
        <p:grpSpPr>
          <a:xfrm rot="13500000">
            <a:off x="3477029" y="2797760"/>
            <a:ext cx="1795790" cy="1794064"/>
            <a:chOff x="0" y="0"/>
            <a:chExt cx="1795788" cy="1794062"/>
          </a:xfrm>
        </p:grpSpPr>
        <p:sp>
          <p:nvSpPr>
            <p:cNvPr id="220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1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2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3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29" name="グループ"/>
          <p:cNvGrpSpPr/>
          <p:nvPr/>
        </p:nvGrpSpPr>
        <p:grpSpPr>
          <a:xfrm rot="13500000">
            <a:off x="3477029" y="3883610"/>
            <a:ext cx="1795790" cy="1794064"/>
            <a:chOff x="0" y="0"/>
            <a:chExt cx="1795788" cy="1794062"/>
          </a:xfrm>
        </p:grpSpPr>
        <p:sp>
          <p:nvSpPr>
            <p:cNvPr id="225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6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7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28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34" name="グループ"/>
          <p:cNvGrpSpPr/>
          <p:nvPr/>
        </p:nvGrpSpPr>
        <p:grpSpPr>
          <a:xfrm rot="13500000">
            <a:off x="2384829" y="3883610"/>
            <a:ext cx="1795790" cy="1794064"/>
            <a:chOff x="0" y="0"/>
            <a:chExt cx="1795788" cy="1794062"/>
          </a:xfrm>
        </p:grpSpPr>
        <p:sp>
          <p:nvSpPr>
            <p:cNvPr id="230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1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2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3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39" name="グループ"/>
          <p:cNvGrpSpPr/>
          <p:nvPr/>
        </p:nvGrpSpPr>
        <p:grpSpPr>
          <a:xfrm rot="13500000">
            <a:off x="2384829" y="1705560"/>
            <a:ext cx="1795790" cy="1794064"/>
            <a:chOff x="0" y="0"/>
            <a:chExt cx="1795788" cy="1794062"/>
          </a:xfrm>
        </p:grpSpPr>
        <p:sp>
          <p:nvSpPr>
            <p:cNvPr id="235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6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7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38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44" name="グループ"/>
          <p:cNvGrpSpPr/>
          <p:nvPr/>
        </p:nvGrpSpPr>
        <p:grpSpPr>
          <a:xfrm rot="13500000">
            <a:off x="2384829" y="2797760"/>
            <a:ext cx="1795790" cy="1794064"/>
            <a:chOff x="0" y="0"/>
            <a:chExt cx="1795788" cy="1794062"/>
          </a:xfrm>
        </p:grpSpPr>
        <p:sp>
          <p:nvSpPr>
            <p:cNvPr id="240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1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2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3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49" name="グループ"/>
          <p:cNvGrpSpPr/>
          <p:nvPr/>
        </p:nvGrpSpPr>
        <p:grpSpPr>
          <a:xfrm rot="13500000">
            <a:off x="3477029" y="1705560"/>
            <a:ext cx="1795790" cy="1794064"/>
            <a:chOff x="0" y="0"/>
            <a:chExt cx="1795788" cy="1794062"/>
          </a:xfrm>
        </p:grpSpPr>
        <p:sp>
          <p:nvSpPr>
            <p:cNvPr id="245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6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7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48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54" name="グループ"/>
          <p:cNvGrpSpPr/>
          <p:nvPr/>
        </p:nvGrpSpPr>
        <p:grpSpPr>
          <a:xfrm rot="13500000">
            <a:off x="4569229" y="1705560"/>
            <a:ext cx="1795790" cy="1794064"/>
            <a:chOff x="0" y="0"/>
            <a:chExt cx="1795788" cy="1794062"/>
          </a:xfrm>
        </p:grpSpPr>
        <p:sp>
          <p:nvSpPr>
            <p:cNvPr id="250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1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2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3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59" name="グループ"/>
          <p:cNvGrpSpPr/>
          <p:nvPr/>
        </p:nvGrpSpPr>
        <p:grpSpPr>
          <a:xfrm rot="13500000">
            <a:off x="4569229" y="2797760"/>
            <a:ext cx="1795790" cy="1794064"/>
            <a:chOff x="0" y="0"/>
            <a:chExt cx="1795788" cy="1794062"/>
          </a:xfrm>
        </p:grpSpPr>
        <p:sp>
          <p:nvSpPr>
            <p:cNvPr id="255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6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7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58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grpSp>
        <p:nvGrpSpPr>
          <p:cNvPr id="264" name="グループ"/>
          <p:cNvGrpSpPr/>
          <p:nvPr/>
        </p:nvGrpSpPr>
        <p:grpSpPr>
          <a:xfrm rot="13500000">
            <a:off x="4569229" y="3883610"/>
            <a:ext cx="1795790" cy="1794064"/>
            <a:chOff x="0" y="0"/>
            <a:chExt cx="1795788" cy="1794062"/>
          </a:xfrm>
        </p:grpSpPr>
        <p:sp>
          <p:nvSpPr>
            <p:cNvPr id="260" name="図形"/>
            <p:cNvSpPr/>
            <p:nvPr/>
          </p:nvSpPr>
          <p:spPr>
            <a:xfrm rot="2700000">
              <a:off x="150129" y="405799"/>
              <a:ext cx="726099" cy="72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09" extrusionOk="0">
                  <a:moveTo>
                    <a:pt x="21543" y="21406"/>
                  </a:moveTo>
                  <a:lnTo>
                    <a:pt x="15282" y="21406"/>
                  </a:lnTo>
                  <a:cubicBezTo>
                    <a:pt x="14964" y="21403"/>
                    <a:pt x="14687" y="21191"/>
                    <a:pt x="14603" y="20886"/>
                  </a:cubicBezTo>
                  <a:cubicBezTo>
                    <a:pt x="14524" y="20597"/>
                    <a:pt x="14637" y="20289"/>
                    <a:pt x="14886" y="20120"/>
                  </a:cubicBezTo>
                  <a:cubicBezTo>
                    <a:pt x="16492" y="18623"/>
                    <a:pt x="15269" y="15952"/>
                    <a:pt x="13079" y="16175"/>
                  </a:cubicBezTo>
                  <a:cubicBezTo>
                    <a:pt x="10960" y="16392"/>
                    <a:pt x="10273" y="19127"/>
                    <a:pt x="12042" y="20308"/>
                  </a:cubicBezTo>
                  <a:cubicBezTo>
                    <a:pt x="12268" y="20443"/>
                    <a:pt x="12379" y="20710"/>
                    <a:pt x="12314" y="20964"/>
                  </a:cubicBezTo>
                  <a:cubicBezTo>
                    <a:pt x="12250" y="21212"/>
                    <a:pt x="12034" y="21392"/>
                    <a:pt x="11777" y="21409"/>
                  </a:cubicBezTo>
                  <a:lnTo>
                    <a:pt x="5360" y="21387"/>
                  </a:lnTo>
                  <a:lnTo>
                    <a:pt x="5298" y="15168"/>
                  </a:lnTo>
                  <a:cubicBezTo>
                    <a:pt x="5250" y="14849"/>
                    <a:pt x="4998" y="14597"/>
                    <a:pt x="4677" y="14550"/>
                  </a:cubicBezTo>
                  <a:cubicBezTo>
                    <a:pt x="4442" y="14515"/>
                    <a:pt x="4206" y="14598"/>
                    <a:pt x="4045" y="14771"/>
                  </a:cubicBezTo>
                  <a:cubicBezTo>
                    <a:pt x="2682" y="16459"/>
                    <a:pt x="-57" y="15460"/>
                    <a:pt x="1" y="13295"/>
                  </a:cubicBezTo>
                  <a:cubicBezTo>
                    <a:pt x="57" y="11182"/>
                    <a:pt x="2750" y="10311"/>
                    <a:pt x="4045" y="11987"/>
                  </a:cubicBezTo>
                  <a:cubicBezTo>
                    <a:pt x="4258" y="12254"/>
                    <a:pt x="4637" y="12321"/>
                    <a:pt x="4930" y="12146"/>
                  </a:cubicBezTo>
                  <a:cubicBezTo>
                    <a:pt x="5118" y="12033"/>
                    <a:pt x="5237" y="11832"/>
                    <a:pt x="5244" y="11613"/>
                  </a:cubicBezTo>
                  <a:lnTo>
                    <a:pt x="5327" y="5168"/>
                  </a:lnTo>
                  <a:lnTo>
                    <a:pt x="11246" y="5180"/>
                  </a:lnTo>
                  <a:cubicBezTo>
                    <a:pt x="11538" y="5201"/>
                    <a:pt x="11810" y="5033"/>
                    <a:pt x="11920" y="4762"/>
                  </a:cubicBezTo>
                  <a:cubicBezTo>
                    <a:pt x="12005" y="4550"/>
                    <a:pt x="11973" y="4308"/>
                    <a:pt x="11835" y="4125"/>
                  </a:cubicBezTo>
                  <a:cubicBezTo>
                    <a:pt x="10205" y="2817"/>
                    <a:pt x="11001" y="201"/>
                    <a:pt x="13086" y="11"/>
                  </a:cubicBezTo>
                  <a:cubicBezTo>
                    <a:pt x="15304" y="-191"/>
                    <a:pt x="16555" y="2481"/>
                    <a:pt x="14973" y="4040"/>
                  </a:cubicBezTo>
                  <a:cubicBezTo>
                    <a:pt x="14766" y="4194"/>
                    <a:pt x="14678" y="4461"/>
                    <a:pt x="14752" y="4707"/>
                  </a:cubicBezTo>
                  <a:cubicBezTo>
                    <a:pt x="14833" y="4978"/>
                    <a:pt x="15088" y="5160"/>
                    <a:pt x="15371" y="5150"/>
                  </a:cubicBezTo>
                  <a:lnTo>
                    <a:pt x="21518" y="5150"/>
                  </a:lnTo>
                  <a:lnTo>
                    <a:pt x="21517" y="11790"/>
                  </a:lnTo>
                  <a:cubicBezTo>
                    <a:pt x="21464" y="12029"/>
                    <a:pt x="21270" y="12213"/>
                    <a:pt x="21027" y="12255"/>
                  </a:cubicBezTo>
                  <a:cubicBezTo>
                    <a:pt x="20795" y="12295"/>
                    <a:pt x="20561" y="12198"/>
                    <a:pt x="20427" y="12006"/>
                  </a:cubicBezTo>
                  <a:cubicBezTo>
                    <a:pt x="19193" y="10265"/>
                    <a:pt x="16445" y="11026"/>
                    <a:pt x="16293" y="13151"/>
                  </a:cubicBezTo>
                  <a:cubicBezTo>
                    <a:pt x="16135" y="15374"/>
                    <a:pt x="18932" y="16496"/>
                    <a:pt x="20368" y="14786"/>
                  </a:cubicBezTo>
                  <a:cubicBezTo>
                    <a:pt x="20490" y="14608"/>
                    <a:pt x="20696" y="14506"/>
                    <a:pt x="20913" y="14518"/>
                  </a:cubicBezTo>
                  <a:cubicBezTo>
                    <a:pt x="21218" y="14534"/>
                    <a:pt x="21469" y="14764"/>
                    <a:pt x="21511" y="15065"/>
                  </a:cubicBezTo>
                  <a:lnTo>
                    <a:pt x="21543" y="21406"/>
                  </a:lnTo>
                  <a:close/>
                </a:path>
              </a:pathLst>
            </a:custGeom>
            <a:solidFill>
              <a:srgbClr val="FDB616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61" name="図形"/>
            <p:cNvSpPr/>
            <p:nvPr/>
          </p:nvSpPr>
          <p:spPr>
            <a:xfrm rot="2700000">
              <a:off x="916444" y="658139"/>
              <a:ext cx="727629" cy="730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00" extrusionOk="0">
                  <a:moveTo>
                    <a:pt x="71" y="41"/>
                  </a:moveTo>
                  <a:lnTo>
                    <a:pt x="6141" y="41"/>
                  </a:lnTo>
                  <a:cubicBezTo>
                    <a:pt x="6311" y="26"/>
                    <a:pt x="6473" y="66"/>
                    <a:pt x="6610" y="147"/>
                  </a:cubicBezTo>
                  <a:cubicBezTo>
                    <a:pt x="6742" y="225"/>
                    <a:pt x="6854" y="344"/>
                    <a:pt x="6903" y="501"/>
                  </a:cubicBezTo>
                  <a:cubicBezTo>
                    <a:pt x="6956" y="674"/>
                    <a:pt x="6915" y="863"/>
                    <a:pt x="6793" y="998"/>
                  </a:cubicBezTo>
                  <a:cubicBezTo>
                    <a:pt x="5945" y="1701"/>
                    <a:pt x="5741" y="2738"/>
                    <a:pt x="6027" y="3625"/>
                  </a:cubicBezTo>
                  <a:cubicBezTo>
                    <a:pt x="6282" y="4416"/>
                    <a:pt x="6940" y="5098"/>
                    <a:pt x="7919" y="5186"/>
                  </a:cubicBezTo>
                  <a:cubicBezTo>
                    <a:pt x="9049" y="5288"/>
                    <a:pt x="9875" y="4601"/>
                    <a:pt x="10219" y="3739"/>
                  </a:cubicBezTo>
                  <a:cubicBezTo>
                    <a:pt x="10583" y="2829"/>
                    <a:pt x="10416" y="1713"/>
                    <a:pt x="9477" y="976"/>
                  </a:cubicBezTo>
                  <a:cubicBezTo>
                    <a:pt x="9351" y="833"/>
                    <a:pt x="9304" y="638"/>
                    <a:pt x="9350" y="453"/>
                  </a:cubicBezTo>
                  <a:cubicBezTo>
                    <a:pt x="9416" y="192"/>
                    <a:pt x="9649" y="6"/>
                    <a:pt x="9919" y="0"/>
                  </a:cubicBezTo>
                  <a:lnTo>
                    <a:pt x="16205" y="3"/>
                  </a:lnTo>
                  <a:lnTo>
                    <a:pt x="16205" y="6057"/>
                  </a:lnTo>
                  <a:cubicBezTo>
                    <a:pt x="16194" y="6207"/>
                    <a:pt x="16226" y="6354"/>
                    <a:pt x="16291" y="6482"/>
                  </a:cubicBezTo>
                  <a:cubicBezTo>
                    <a:pt x="16347" y="6592"/>
                    <a:pt x="16430" y="6692"/>
                    <a:pt x="16543" y="6756"/>
                  </a:cubicBezTo>
                  <a:cubicBezTo>
                    <a:pt x="16789" y="6893"/>
                    <a:pt x="17098" y="6823"/>
                    <a:pt x="17260" y="6594"/>
                  </a:cubicBezTo>
                  <a:cubicBezTo>
                    <a:pt x="18528" y="4751"/>
                    <a:pt x="21422" y="5595"/>
                    <a:pt x="21493" y="7828"/>
                  </a:cubicBezTo>
                  <a:cubicBezTo>
                    <a:pt x="21563" y="10011"/>
                    <a:pt x="18823" y="11048"/>
                    <a:pt x="17420" y="9370"/>
                  </a:cubicBezTo>
                  <a:cubicBezTo>
                    <a:pt x="17308" y="9242"/>
                    <a:pt x="17146" y="9173"/>
                    <a:pt x="16979" y="9178"/>
                  </a:cubicBezTo>
                  <a:cubicBezTo>
                    <a:pt x="16852" y="9182"/>
                    <a:pt x="16730" y="9229"/>
                    <a:pt x="16622" y="9303"/>
                  </a:cubicBezTo>
                  <a:cubicBezTo>
                    <a:pt x="16373" y="9474"/>
                    <a:pt x="16234" y="9764"/>
                    <a:pt x="16256" y="10065"/>
                  </a:cubicBezTo>
                  <a:lnTo>
                    <a:pt x="16256" y="16026"/>
                  </a:lnTo>
                  <a:lnTo>
                    <a:pt x="9594" y="16030"/>
                  </a:lnTo>
                  <a:cubicBezTo>
                    <a:pt x="9370" y="16027"/>
                    <a:pt x="9180" y="16194"/>
                    <a:pt x="9155" y="16416"/>
                  </a:cubicBezTo>
                  <a:cubicBezTo>
                    <a:pt x="9132" y="16622"/>
                    <a:pt x="9260" y="16814"/>
                    <a:pt x="9459" y="16874"/>
                  </a:cubicBezTo>
                  <a:cubicBezTo>
                    <a:pt x="11624" y="18255"/>
                    <a:pt x="10568" y="21600"/>
                    <a:pt x="7999" y="21497"/>
                  </a:cubicBezTo>
                  <a:cubicBezTo>
                    <a:pt x="5528" y="21398"/>
                    <a:pt x="4699" y="18158"/>
                    <a:pt x="6821" y="16892"/>
                  </a:cubicBezTo>
                  <a:cubicBezTo>
                    <a:pt x="7035" y="16848"/>
                    <a:pt x="7184" y="16652"/>
                    <a:pt x="7166" y="16434"/>
                  </a:cubicBezTo>
                  <a:cubicBezTo>
                    <a:pt x="7147" y="16186"/>
                    <a:pt x="6926" y="16003"/>
                    <a:pt x="6677" y="16030"/>
                  </a:cubicBezTo>
                  <a:lnTo>
                    <a:pt x="21" y="16026"/>
                  </a:lnTo>
                  <a:lnTo>
                    <a:pt x="0" y="10182"/>
                  </a:lnTo>
                  <a:cubicBezTo>
                    <a:pt x="7" y="9828"/>
                    <a:pt x="218" y="9508"/>
                    <a:pt x="543" y="9362"/>
                  </a:cubicBezTo>
                  <a:cubicBezTo>
                    <a:pt x="817" y="9239"/>
                    <a:pt x="1134" y="9258"/>
                    <a:pt x="1390" y="9414"/>
                  </a:cubicBezTo>
                  <a:cubicBezTo>
                    <a:pt x="2738" y="10964"/>
                    <a:pt x="5293" y="10016"/>
                    <a:pt x="5294" y="7966"/>
                  </a:cubicBezTo>
                  <a:cubicBezTo>
                    <a:pt x="5295" y="6111"/>
                    <a:pt x="3098" y="5124"/>
                    <a:pt x="1703" y="6352"/>
                  </a:cubicBezTo>
                  <a:cubicBezTo>
                    <a:pt x="1594" y="6544"/>
                    <a:pt x="1432" y="6694"/>
                    <a:pt x="1243" y="6791"/>
                  </a:cubicBezTo>
                  <a:cubicBezTo>
                    <a:pt x="1086" y="6872"/>
                    <a:pt x="907" y="6916"/>
                    <a:pt x="724" y="6892"/>
                  </a:cubicBezTo>
                  <a:cubicBezTo>
                    <a:pt x="268" y="6831"/>
                    <a:pt x="-37" y="6390"/>
                    <a:pt x="68" y="5943"/>
                  </a:cubicBezTo>
                  <a:lnTo>
                    <a:pt x="71" y="41"/>
                  </a:lnTo>
                  <a:close/>
                </a:path>
              </a:pathLst>
            </a:custGeom>
            <a:solidFill>
              <a:srgbClr val="2EA7E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62" name="図形"/>
            <p:cNvSpPr/>
            <p:nvPr/>
          </p:nvSpPr>
          <p:spPr>
            <a:xfrm rot="2700000">
              <a:off x="662994" y="149953"/>
              <a:ext cx="722872" cy="72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73" extrusionOk="0">
                  <a:moveTo>
                    <a:pt x="16083" y="5318"/>
                  </a:moveTo>
                  <a:lnTo>
                    <a:pt x="9848" y="5295"/>
                  </a:lnTo>
                  <a:cubicBezTo>
                    <a:pt x="9448" y="5334"/>
                    <a:pt x="9085" y="5058"/>
                    <a:pt x="9012" y="4660"/>
                  </a:cubicBezTo>
                  <a:cubicBezTo>
                    <a:pt x="8967" y="4409"/>
                    <a:pt x="9052" y="4152"/>
                    <a:pt x="9239" y="3979"/>
                  </a:cubicBezTo>
                  <a:cubicBezTo>
                    <a:pt x="10906" y="2774"/>
                    <a:pt x="10148" y="129"/>
                    <a:pt x="8100" y="4"/>
                  </a:cubicBezTo>
                  <a:cubicBezTo>
                    <a:pt x="5938" y="-127"/>
                    <a:pt x="4892" y="2622"/>
                    <a:pt x="6587" y="3979"/>
                  </a:cubicBezTo>
                  <a:cubicBezTo>
                    <a:pt x="6816" y="4231"/>
                    <a:pt x="6858" y="4603"/>
                    <a:pt x="6691" y="4900"/>
                  </a:cubicBezTo>
                  <a:cubicBezTo>
                    <a:pt x="6537" y="5173"/>
                    <a:pt x="6237" y="5327"/>
                    <a:pt x="5927" y="5291"/>
                  </a:cubicBezTo>
                  <a:lnTo>
                    <a:pt x="0" y="5300"/>
                  </a:lnTo>
                  <a:lnTo>
                    <a:pt x="11" y="11352"/>
                  </a:lnTo>
                  <a:cubicBezTo>
                    <a:pt x="-21" y="11526"/>
                    <a:pt x="16" y="11700"/>
                    <a:pt x="105" y="11841"/>
                  </a:cubicBezTo>
                  <a:cubicBezTo>
                    <a:pt x="191" y="11976"/>
                    <a:pt x="324" y="12080"/>
                    <a:pt x="486" y="12131"/>
                  </a:cubicBezTo>
                  <a:cubicBezTo>
                    <a:pt x="665" y="12187"/>
                    <a:pt x="850" y="12168"/>
                    <a:pt x="1018" y="12112"/>
                  </a:cubicBezTo>
                  <a:cubicBezTo>
                    <a:pt x="1203" y="12050"/>
                    <a:pt x="1374" y="11941"/>
                    <a:pt x="1512" y="11787"/>
                  </a:cubicBezTo>
                  <a:cubicBezTo>
                    <a:pt x="3033" y="10342"/>
                    <a:pt x="5518" y="11583"/>
                    <a:pt x="5297" y="13677"/>
                  </a:cubicBezTo>
                  <a:cubicBezTo>
                    <a:pt x="5082" y="15712"/>
                    <a:pt x="2499" y="16425"/>
                    <a:pt x="1285" y="14783"/>
                  </a:cubicBezTo>
                  <a:cubicBezTo>
                    <a:pt x="1096" y="14510"/>
                    <a:pt x="742" y="14409"/>
                    <a:pt x="439" y="14541"/>
                  </a:cubicBezTo>
                  <a:cubicBezTo>
                    <a:pt x="178" y="14654"/>
                    <a:pt x="14" y="14919"/>
                    <a:pt x="28" y="15205"/>
                  </a:cubicBezTo>
                  <a:lnTo>
                    <a:pt x="18" y="21445"/>
                  </a:lnTo>
                  <a:lnTo>
                    <a:pt x="5847" y="21468"/>
                  </a:lnTo>
                  <a:cubicBezTo>
                    <a:pt x="6204" y="21464"/>
                    <a:pt x="6510" y="21208"/>
                    <a:pt x="6579" y="20855"/>
                  </a:cubicBezTo>
                  <a:cubicBezTo>
                    <a:pt x="6630" y="20599"/>
                    <a:pt x="6541" y="20335"/>
                    <a:pt x="6347" y="20162"/>
                  </a:cubicBezTo>
                  <a:cubicBezTo>
                    <a:pt x="4865" y="18699"/>
                    <a:pt x="5947" y="16166"/>
                    <a:pt x="8020" y="16243"/>
                  </a:cubicBezTo>
                  <a:cubicBezTo>
                    <a:pt x="10017" y="16317"/>
                    <a:pt x="10931" y="18783"/>
                    <a:pt x="9471" y="20157"/>
                  </a:cubicBezTo>
                  <a:cubicBezTo>
                    <a:pt x="9260" y="20347"/>
                    <a:pt x="9179" y="20644"/>
                    <a:pt x="9264" y="20916"/>
                  </a:cubicBezTo>
                  <a:cubicBezTo>
                    <a:pt x="9355" y="21206"/>
                    <a:pt x="9614" y="21409"/>
                    <a:pt x="9915" y="21426"/>
                  </a:cubicBezTo>
                  <a:lnTo>
                    <a:pt x="16081" y="21473"/>
                  </a:lnTo>
                  <a:lnTo>
                    <a:pt x="16081" y="15590"/>
                  </a:lnTo>
                  <a:cubicBezTo>
                    <a:pt x="16056" y="15279"/>
                    <a:pt x="16208" y="14980"/>
                    <a:pt x="16472" y="14817"/>
                  </a:cubicBezTo>
                  <a:cubicBezTo>
                    <a:pt x="16770" y="14635"/>
                    <a:pt x="17149" y="14660"/>
                    <a:pt x="17421" y="14879"/>
                  </a:cubicBezTo>
                  <a:cubicBezTo>
                    <a:pt x="18893" y="16511"/>
                    <a:pt x="21579" y="15303"/>
                    <a:pt x="21355" y="13110"/>
                  </a:cubicBezTo>
                  <a:cubicBezTo>
                    <a:pt x="21151" y="11118"/>
                    <a:pt x="18638" y="10396"/>
                    <a:pt x="17421" y="11980"/>
                  </a:cubicBezTo>
                  <a:cubicBezTo>
                    <a:pt x="17244" y="12163"/>
                    <a:pt x="16989" y="12246"/>
                    <a:pt x="16739" y="12201"/>
                  </a:cubicBezTo>
                  <a:cubicBezTo>
                    <a:pt x="16333" y="12130"/>
                    <a:pt x="16046" y="11761"/>
                    <a:pt x="16073" y="11347"/>
                  </a:cubicBezTo>
                  <a:lnTo>
                    <a:pt x="16083" y="5318"/>
                  </a:lnTo>
                  <a:close/>
                </a:path>
              </a:pathLst>
            </a:custGeom>
            <a:solidFill>
              <a:srgbClr val="7EBB41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263" name="図形"/>
            <p:cNvSpPr/>
            <p:nvPr/>
          </p:nvSpPr>
          <p:spPr>
            <a:xfrm rot="2700000">
              <a:off x="412033" y="917317"/>
              <a:ext cx="724953" cy="72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66" extrusionOk="0">
                  <a:moveTo>
                    <a:pt x="21598" y="85"/>
                  </a:moveTo>
                  <a:lnTo>
                    <a:pt x="21598" y="6384"/>
                  </a:lnTo>
                  <a:cubicBezTo>
                    <a:pt x="21584" y="6673"/>
                    <a:pt x="21382" y="6919"/>
                    <a:pt x="21099" y="6990"/>
                  </a:cubicBezTo>
                  <a:cubicBezTo>
                    <a:pt x="20838" y="7056"/>
                    <a:pt x="20564" y="6958"/>
                    <a:pt x="20406" y="6743"/>
                  </a:cubicBezTo>
                  <a:cubicBezTo>
                    <a:pt x="18963" y="5087"/>
                    <a:pt x="16223" y="6185"/>
                    <a:pt x="16347" y="8370"/>
                  </a:cubicBezTo>
                  <a:cubicBezTo>
                    <a:pt x="16466" y="10463"/>
                    <a:pt x="19143" y="11284"/>
                    <a:pt x="20434" y="9624"/>
                  </a:cubicBezTo>
                  <a:cubicBezTo>
                    <a:pt x="20563" y="9481"/>
                    <a:pt x="20757" y="9414"/>
                    <a:pt x="20948" y="9446"/>
                  </a:cubicBezTo>
                  <a:cubicBezTo>
                    <a:pt x="21139" y="9478"/>
                    <a:pt x="21292" y="9594"/>
                    <a:pt x="21395" y="9739"/>
                  </a:cubicBezTo>
                  <a:cubicBezTo>
                    <a:pt x="21500" y="9888"/>
                    <a:pt x="21556" y="10072"/>
                    <a:pt x="21540" y="10267"/>
                  </a:cubicBezTo>
                  <a:lnTo>
                    <a:pt x="21540" y="16202"/>
                  </a:lnTo>
                  <a:lnTo>
                    <a:pt x="15184" y="16202"/>
                  </a:lnTo>
                  <a:cubicBezTo>
                    <a:pt x="14936" y="16219"/>
                    <a:pt x="14716" y="16366"/>
                    <a:pt x="14608" y="16588"/>
                  </a:cubicBezTo>
                  <a:cubicBezTo>
                    <a:pt x="14471" y="16868"/>
                    <a:pt x="14537" y="17204"/>
                    <a:pt x="14770" y="17414"/>
                  </a:cubicBezTo>
                  <a:cubicBezTo>
                    <a:pt x="16532" y="18778"/>
                    <a:pt x="15475" y="21579"/>
                    <a:pt x="13243" y="21463"/>
                  </a:cubicBezTo>
                  <a:cubicBezTo>
                    <a:pt x="11113" y="21352"/>
                    <a:pt x="10315" y="18642"/>
                    <a:pt x="12052" y="17414"/>
                  </a:cubicBezTo>
                  <a:cubicBezTo>
                    <a:pt x="12265" y="17246"/>
                    <a:pt x="12358" y="16969"/>
                    <a:pt x="12289" y="16708"/>
                  </a:cubicBezTo>
                  <a:cubicBezTo>
                    <a:pt x="12212" y="16422"/>
                    <a:pt x="11959" y="16217"/>
                    <a:pt x="11661" y="16200"/>
                  </a:cubicBezTo>
                  <a:lnTo>
                    <a:pt x="5260" y="16189"/>
                  </a:lnTo>
                  <a:lnTo>
                    <a:pt x="5260" y="9983"/>
                  </a:lnTo>
                  <a:cubicBezTo>
                    <a:pt x="5256" y="9707"/>
                    <a:pt x="5070" y="9467"/>
                    <a:pt x="4803" y="9390"/>
                  </a:cubicBezTo>
                  <a:cubicBezTo>
                    <a:pt x="4578" y="9326"/>
                    <a:pt x="4336" y="9392"/>
                    <a:pt x="4176" y="9562"/>
                  </a:cubicBezTo>
                  <a:cubicBezTo>
                    <a:pt x="2809" y="11296"/>
                    <a:pt x="2" y="10339"/>
                    <a:pt x="0" y="8138"/>
                  </a:cubicBezTo>
                  <a:cubicBezTo>
                    <a:pt x="-2" y="5934"/>
                    <a:pt x="2810" y="4974"/>
                    <a:pt x="4178" y="6711"/>
                  </a:cubicBezTo>
                  <a:cubicBezTo>
                    <a:pt x="4293" y="6925"/>
                    <a:pt x="4545" y="7030"/>
                    <a:pt x="4779" y="6960"/>
                  </a:cubicBezTo>
                  <a:cubicBezTo>
                    <a:pt x="4944" y="6910"/>
                    <a:pt x="5064" y="6792"/>
                    <a:pt x="5147" y="6658"/>
                  </a:cubicBezTo>
                  <a:cubicBezTo>
                    <a:pt x="5248" y="6494"/>
                    <a:pt x="5299" y="6297"/>
                    <a:pt x="5278" y="6090"/>
                  </a:cubicBezTo>
                  <a:lnTo>
                    <a:pt x="5278" y="2"/>
                  </a:lnTo>
                  <a:lnTo>
                    <a:pt x="11941" y="2"/>
                  </a:lnTo>
                  <a:cubicBezTo>
                    <a:pt x="12212" y="-21"/>
                    <a:pt x="12453" y="170"/>
                    <a:pt x="12490" y="437"/>
                  </a:cubicBezTo>
                  <a:cubicBezTo>
                    <a:pt x="12516" y="624"/>
                    <a:pt x="12430" y="808"/>
                    <a:pt x="12271" y="910"/>
                  </a:cubicBezTo>
                  <a:cubicBezTo>
                    <a:pt x="11222" y="1475"/>
                    <a:pt x="10841" y="2529"/>
                    <a:pt x="11009" y="3493"/>
                  </a:cubicBezTo>
                  <a:cubicBezTo>
                    <a:pt x="11180" y="4471"/>
                    <a:pt x="11919" y="5356"/>
                    <a:pt x="13126" y="5487"/>
                  </a:cubicBezTo>
                  <a:cubicBezTo>
                    <a:pt x="15803" y="5776"/>
                    <a:pt x="16954" y="2209"/>
                    <a:pt x="14605" y="903"/>
                  </a:cubicBezTo>
                  <a:cubicBezTo>
                    <a:pt x="14401" y="811"/>
                    <a:pt x="14301" y="581"/>
                    <a:pt x="14372" y="370"/>
                  </a:cubicBezTo>
                  <a:cubicBezTo>
                    <a:pt x="14450" y="138"/>
                    <a:pt x="14704" y="14"/>
                    <a:pt x="14937" y="93"/>
                  </a:cubicBezTo>
                  <a:lnTo>
                    <a:pt x="21598" y="85"/>
                  </a:lnTo>
                  <a:close/>
                </a:path>
              </a:pathLst>
            </a:custGeom>
            <a:solidFill>
              <a:srgbClr val="EC5622"/>
            </a:solidFill>
            <a:ln w="3175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>
                <a:defRPr sz="16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21</cp:revision>
  <dcterms:created xsi:type="dcterms:W3CDTF">2023-03-04T19:51:34Z</dcterms:created>
  <dcterms:modified xsi:type="dcterms:W3CDTF">2023-03-04T23:02:58Z</dcterms:modified>
</cp:coreProperties>
</file>