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687" autoAdjust="0"/>
    <p:restoredTop sz="96197" autoAdjust="0"/>
  </p:normalViewPr>
  <p:slideViewPr>
    <p:cSldViewPr>
      <p:cViewPr varScale="1">
        <p:scale>
          <a:sx n="36" d="100"/>
          <a:sy n="36" d="100"/>
        </p:scale>
        <p:origin x="216" y="160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"/>
          <p:cNvSpPr/>
          <p:nvPr/>
        </p:nvSpPr>
        <p:spPr>
          <a:xfrm>
            <a:off x="1411516" y="1113713"/>
            <a:ext cx="2803815" cy="80217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defRPr sz="20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" name="四角形"/>
          <p:cNvSpPr/>
          <p:nvPr/>
        </p:nvSpPr>
        <p:spPr>
          <a:xfrm>
            <a:off x="1454679" y="2163008"/>
            <a:ext cx="2753016" cy="671121"/>
          </a:xfrm>
          <a:prstGeom prst="rect">
            <a:avLst/>
          </a:prstGeom>
          <a:ln w="50800">
            <a:solidFill>
              <a:srgbClr val="306FB6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2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7" name="四角形"/>
          <p:cNvSpPr/>
          <p:nvPr/>
        </p:nvSpPr>
        <p:spPr>
          <a:xfrm>
            <a:off x="4694092" y="1109231"/>
            <a:ext cx="2803816" cy="80217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defRPr sz="20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四角形"/>
          <p:cNvSpPr/>
          <p:nvPr/>
        </p:nvSpPr>
        <p:spPr>
          <a:xfrm>
            <a:off x="4719492" y="2163008"/>
            <a:ext cx="2753016" cy="671121"/>
          </a:xfrm>
          <a:prstGeom prst="rect">
            <a:avLst/>
          </a:prstGeom>
          <a:ln w="50800">
            <a:solidFill>
              <a:srgbClr val="306FB6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2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9" name="四角形"/>
          <p:cNvSpPr/>
          <p:nvPr/>
        </p:nvSpPr>
        <p:spPr>
          <a:xfrm>
            <a:off x="7976668" y="1113713"/>
            <a:ext cx="2803816" cy="80217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defRPr sz="20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四角形"/>
          <p:cNvSpPr/>
          <p:nvPr/>
        </p:nvSpPr>
        <p:spPr>
          <a:xfrm>
            <a:off x="7984305" y="2163008"/>
            <a:ext cx="2753015" cy="671121"/>
          </a:xfrm>
          <a:prstGeom prst="rect">
            <a:avLst/>
          </a:prstGeom>
          <a:ln w="50800">
            <a:solidFill>
              <a:srgbClr val="306FB6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2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1" name="四角形"/>
          <p:cNvSpPr/>
          <p:nvPr/>
        </p:nvSpPr>
        <p:spPr>
          <a:xfrm>
            <a:off x="1468717" y="3391647"/>
            <a:ext cx="9254566" cy="239782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89999" tIns="89999" rIns="89999" bIns="89999" anchor="ctr"/>
          <a:lstStyle/>
          <a:p>
            <a:pPr algn="ctr">
              <a:defRPr sz="2000"/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7</cp:revision>
  <dcterms:created xsi:type="dcterms:W3CDTF">2023-03-04T19:51:34Z</dcterms:created>
  <dcterms:modified xsi:type="dcterms:W3CDTF">2023-03-04T22:10:22Z</dcterms:modified>
</cp:coreProperties>
</file>