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404" autoAdjust="0"/>
    <p:restoredTop sz="96197" autoAdjust="0"/>
  </p:normalViewPr>
  <p:slideViewPr>
    <p:cSldViewPr>
      <p:cViewPr varScale="1">
        <p:scale>
          <a:sx n="18" d="100"/>
          <a:sy n="18" d="100"/>
        </p:scale>
        <p:origin x="208" y="168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440744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線"/>
          <p:cNvSpPr/>
          <p:nvPr/>
        </p:nvSpPr>
        <p:spPr>
          <a:xfrm flipV="1">
            <a:off x="3785347" y="3269801"/>
            <a:ext cx="1" cy="597798"/>
          </a:xfrm>
          <a:prstGeom prst="line">
            <a:avLst/>
          </a:prstGeom>
          <a:ln w="25400">
            <a:solidFill>
              <a:srgbClr val="306FB6"/>
            </a:solidFill>
            <a:miter lim="400000"/>
            <a:headEnd type="triangle"/>
            <a:tailEnd type="triangle"/>
          </a:ln>
        </p:spPr>
        <p:txBody>
          <a:bodyPr lIns="22859" tIns="22859" rIns="22859" bIns="22859"/>
          <a:lstStyle/>
          <a:p>
            <a:pPr algn="ctr" defTabSz="412750">
              <a:defRPr sz="24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44" name="××"/>
          <p:cNvSpPr/>
          <p:nvPr/>
        </p:nvSpPr>
        <p:spPr>
          <a:xfrm>
            <a:off x="5683535" y="1905659"/>
            <a:ext cx="1238801" cy="1238800"/>
          </a:xfrm>
          <a:prstGeom prst="ellipse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FFFFFF"/>
                </a:solidFill>
              </a:defRPr>
            </a:lvl1pPr>
          </a:lstStyle>
          <a:p>
            <a:r>
              <a:t>××</a:t>
            </a:r>
          </a:p>
        </p:txBody>
      </p:sp>
      <p:sp>
        <p:nvSpPr>
          <p:cNvPr id="345" name="××"/>
          <p:cNvSpPr/>
          <p:nvPr/>
        </p:nvSpPr>
        <p:spPr>
          <a:xfrm>
            <a:off x="8201123" y="1905659"/>
            <a:ext cx="1238801" cy="1238800"/>
          </a:xfrm>
          <a:prstGeom prst="ellipse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FFFFFF"/>
                </a:solidFill>
              </a:defRPr>
            </a:lvl1pPr>
          </a:lstStyle>
          <a:p>
            <a:r>
              <a:t>××</a:t>
            </a:r>
          </a:p>
        </p:txBody>
      </p:sp>
      <p:sp>
        <p:nvSpPr>
          <p:cNvPr id="346" name="××"/>
          <p:cNvSpPr/>
          <p:nvPr/>
        </p:nvSpPr>
        <p:spPr>
          <a:xfrm>
            <a:off x="3165947" y="1905659"/>
            <a:ext cx="1238800" cy="1238800"/>
          </a:xfrm>
          <a:prstGeom prst="ellipse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FFFFFF"/>
                </a:solidFill>
              </a:defRPr>
            </a:lvl1pPr>
          </a:lstStyle>
          <a:p>
            <a:r>
              <a:t>××</a:t>
            </a:r>
          </a:p>
        </p:txBody>
      </p:sp>
      <p:sp>
        <p:nvSpPr>
          <p:cNvPr id="347" name="××"/>
          <p:cNvSpPr/>
          <p:nvPr/>
        </p:nvSpPr>
        <p:spPr>
          <a:xfrm>
            <a:off x="3165947" y="3992941"/>
            <a:ext cx="1238800" cy="1238801"/>
          </a:xfrm>
          <a:prstGeom prst="ellipse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FFFFFF"/>
                </a:solidFill>
              </a:defRPr>
            </a:lvl1pPr>
          </a:lstStyle>
          <a:p>
            <a:r>
              <a:t>××</a:t>
            </a:r>
          </a:p>
        </p:txBody>
      </p:sp>
      <p:sp>
        <p:nvSpPr>
          <p:cNvPr id="348" name="××"/>
          <p:cNvSpPr/>
          <p:nvPr/>
        </p:nvSpPr>
        <p:spPr>
          <a:xfrm>
            <a:off x="5683535" y="3992941"/>
            <a:ext cx="1238801" cy="1238801"/>
          </a:xfrm>
          <a:prstGeom prst="ellipse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FFFFFF"/>
                </a:solidFill>
              </a:defRPr>
            </a:lvl1pPr>
          </a:lstStyle>
          <a:p>
            <a:r>
              <a:t>××</a:t>
            </a:r>
          </a:p>
        </p:txBody>
      </p:sp>
      <p:sp>
        <p:nvSpPr>
          <p:cNvPr id="349" name="××"/>
          <p:cNvSpPr/>
          <p:nvPr/>
        </p:nvSpPr>
        <p:spPr>
          <a:xfrm>
            <a:off x="8201123" y="3992941"/>
            <a:ext cx="1238801" cy="1238801"/>
          </a:xfrm>
          <a:prstGeom prst="ellipse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FFFFFF"/>
                </a:solidFill>
              </a:defRPr>
            </a:lvl1pPr>
          </a:lstStyle>
          <a:p>
            <a:r>
              <a:t>××</a:t>
            </a:r>
          </a:p>
        </p:txBody>
      </p:sp>
      <p:sp>
        <p:nvSpPr>
          <p:cNvPr id="350" name="線"/>
          <p:cNvSpPr/>
          <p:nvPr/>
        </p:nvSpPr>
        <p:spPr>
          <a:xfrm flipV="1">
            <a:off x="6302935" y="3269801"/>
            <a:ext cx="1" cy="597798"/>
          </a:xfrm>
          <a:prstGeom prst="line">
            <a:avLst/>
          </a:prstGeom>
          <a:ln w="25400">
            <a:solidFill>
              <a:srgbClr val="306FB6"/>
            </a:solidFill>
            <a:miter lim="400000"/>
            <a:headEnd type="triangle"/>
            <a:tailEnd type="triangle"/>
          </a:ln>
        </p:spPr>
        <p:txBody>
          <a:bodyPr lIns="22859" tIns="22859" rIns="22859" bIns="22859"/>
          <a:lstStyle/>
          <a:p>
            <a:pPr algn="ctr" defTabSz="412750">
              <a:defRPr sz="24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51" name="線"/>
          <p:cNvSpPr/>
          <p:nvPr/>
        </p:nvSpPr>
        <p:spPr>
          <a:xfrm flipV="1">
            <a:off x="8820523" y="3269801"/>
            <a:ext cx="1" cy="597798"/>
          </a:xfrm>
          <a:prstGeom prst="line">
            <a:avLst/>
          </a:prstGeom>
          <a:ln w="25400">
            <a:solidFill>
              <a:srgbClr val="306FB6"/>
            </a:solidFill>
            <a:miter lim="400000"/>
            <a:headEnd type="triangle"/>
            <a:tailEnd type="triangle"/>
          </a:ln>
        </p:spPr>
        <p:txBody>
          <a:bodyPr lIns="22859" tIns="22859" rIns="22859" bIns="22859"/>
          <a:lstStyle/>
          <a:p>
            <a:pPr algn="ctr" defTabSz="412750">
              <a:defRPr sz="24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52" name="線"/>
          <p:cNvSpPr/>
          <p:nvPr/>
        </p:nvSpPr>
        <p:spPr>
          <a:xfrm>
            <a:off x="7118723" y="2525058"/>
            <a:ext cx="886013" cy="1"/>
          </a:xfrm>
          <a:prstGeom prst="line">
            <a:avLst/>
          </a:prstGeom>
          <a:ln w="25400">
            <a:solidFill>
              <a:srgbClr val="306FB6"/>
            </a:solidFill>
            <a:miter lim="400000"/>
            <a:headEnd type="triangle"/>
            <a:tailEnd type="triangle"/>
          </a:ln>
        </p:spPr>
        <p:txBody>
          <a:bodyPr lIns="22859" tIns="22859" rIns="22859" bIns="22859"/>
          <a:lstStyle/>
          <a:p>
            <a:pPr algn="ctr" defTabSz="412750">
              <a:defRPr sz="24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53" name="線"/>
          <p:cNvSpPr/>
          <p:nvPr/>
        </p:nvSpPr>
        <p:spPr>
          <a:xfrm>
            <a:off x="4601135" y="2525058"/>
            <a:ext cx="886013" cy="1"/>
          </a:xfrm>
          <a:prstGeom prst="line">
            <a:avLst/>
          </a:prstGeom>
          <a:ln w="25400">
            <a:solidFill>
              <a:srgbClr val="306FB6"/>
            </a:solidFill>
            <a:miter lim="400000"/>
            <a:headEnd type="triangle"/>
            <a:tailEnd type="triangle"/>
          </a:ln>
        </p:spPr>
        <p:txBody>
          <a:bodyPr lIns="22859" tIns="22859" rIns="22859" bIns="22859"/>
          <a:lstStyle/>
          <a:p>
            <a:pPr algn="ctr" defTabSz="412750">
              <a:defRPr sz="24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54" name="線"/>
          <p:cNvSpPr/>
          <p:nvPr/>
        </p:nvSpPr>
        <p:spPr>
          <a:xfrm>
            <a:off x="7118723" y="4612341"/>
            <a:ext cx="886013" cy="1"/>
          </a:xfrm>
          <a:prstGeom prst="line">
            <a:avLst/>
          </a:prstGeom>
          <a:ln w="25400">
            <a:solidFill>
              <a:srgbClr val="306FB6"/>
            </a:solidFill>
            <a:miter lim="400000"/>
            <a:headEnd type="triangle"/>
            <a:tailEnd type="triangle"/>
          </a:ln>
        </p:spPr>
        <p:txBody>
          <a:bodyPr lIns="22859" tIns="22859" rIns="22859" bIns="22859"/>
          <a:lstStyle/>
          <a:p>
            <a:pPr algn="ctr" defTabSz="412750">
              <a:defRPr sz="24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55" name="線"/>
          <p:cNvSpPr/>
          <p:nvPr/>
        </p:nvSpPr>
        <p:spPr>
          <a:xfrm>
            <a:off x="4601135" y="4612341"/>
            <a:ext cx="886013" cy="1"/>
          </a:xfrm>
          <a:prstGeom prst="line">
            <a:avLst/>
          </a:prstGeom>
          <a:ln w="25400">
            <a:solidFill>
              <a:srgbClr val="306FB6"/>
            </a:solidFill>
            <a:miter lim="400000"/>
            <a:headEnd type="triangle"/>
            <a:tailEnd type="triangle"/>
          </a:ln>
        </p:spPr>
        <p:txBody>
          <a:bodyPr lIns="22859" tIns="22859" rIns="22859" bIns="22859"/>
          <a:lstStyle/>
          <a:p>
            <a:pPr algn="ctr" defTabSz="412750">
              <a:defRPr sz="24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56" name="テキストテキスト"/>
          <p:cNvSpPr/>
          <p:nvPr/>
        </p:nvSpPr>
        <p:spPr>
          <a:xfrm>
            <a:off x="2365188" y="5689991"/>
            <a:ext cx="7857985" cy="810093"/>
          </a:xfrm>
          <a:prstGeom prst="roundRect">
            <a:avLst>
              <a:gd name="adj" fmla="val 23516"/>
            </a:avLst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89999" tIns="89999" rIns="89999" bIns="89999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t>テキストテキスト</a:t>
            </a:r>
          </a:p>
        </p:txBody>
      </p:sp>
      <p:sp>
        <p:nvSpPr>
          <p:cNvPr id="357" name="テキスト…"/>
          <p:cNvSpPr/>
          <p:nvPr/>
        </p:nvSpPr>
        <p:spPr>
          <a:xfrm>
            <a:off x="648984" y="1832927"/>
            <a:ext cx="1854411" cy="3065146"/>
          </a:xfrm>
          <a:prstGeom prst="roundRect">
            <a:avLst>
              <a:gd name="adj" fmla="val 10273"/>
            </a:avLst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89999" tIns="89999" rIns="89999" bIns="89999" anchor="ctr"/>
          <a:lstStyle/>
          <a:p>
            <a:pPr algn="ctr">
              <a:defRPr sz="2000">
                <a:solidFill>
                  <a:srgbClr val="306FB6"/>
                </a:solidFill>
              </a:defRPr>
            </a:pPr>
            <a:r>
              <a:rPr>
                <a:solidFill>
                  <a:schemeClr val="tx2"/>
                </a:solidFill>
              </a:rPr>
              <a:t>テキスト</a:t>
            </a:r>
          </a:p>
          <a:p>
            <a:pPr algn="ctr">
              <a:defRPr sz="2000">
                <a:solidFill>
                  <a:srgbClr val="306FB6"/>
                </a:solidFill>
              </a:defRPr>
            </a:pPr>
            <a:r>
              <a:rPr>
                <a:solidFill>
                  <a:schemeClr val="tx2"/>
                </a:solidFill>
              </a:rPr>
              <a:t>テキスト</a:t>
            </a:r>
          </a:p>
        </p:txBody>
      </p:sp>
      <p:sp>
        <p:nvSpPr>
          <p:cNvPr id="358" name="テキスト…"/>
          <p:cNvSpPr/>
          <p:nvPr/>
        </p:nvSpPr>
        <p:spPr>
          <a:xfrm>
            <a:off x="9919984" y="1832927"/>
            <a:ext cx="1854411" cy="3065146"/>
          </a:xfrm>
          <a:prstGeom prst="roundRect">
            <a:avLst>
              <a:gd name="adj" fmla="val 10273"/>
            </a:avLst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89999" tIns="89999" rIns="89999" bIns="89999" anchor="ctr"/>
          <a:lstStyle/>
          <a:p>
            <a:pPr algn="ctr">
              <a:defRPr sz="2000">
                <a:solidFill>
                  <a:srgbClr val="306FB6"/>
                </a:solidFill>
              </a:defRPr>
            </a:pPr>
            <a:r>
              <a:rPr>
                <a:solidFill>
                  <a:schemeClr val="tx2"/>
                </a:solidFill>
              </a:rPr>
              <a:t>テキスト</a:t>
            </a:r>
          </a:p>
          <a:p>
            <a:pPr algn="ctr">
              <a:defRPr sz="2000">
                <a:solidFill>
                  <a:srgbClr val="306FB6"/>
                </a:solidFill>
              </a:defRPr>
            </a:pPr>
            <a:r>
              <a:rPr>
                <a:solidFill>
                  <a:schemeClr val="tx2"/>
                </a:solidFill>
              </a:rPr>
              <a:t>テキスト</a:t>
            </a:r>
          </a:p>
        </p:txBody>
      </p:sp>
      <p:sp>
        <p:nvSpPr>
          <p:cNvPr id="359" name="テキストテキストテキストテキスト"/>
          <p:cNvSpPr/>
          <p:nvPr/>
        </p:nvSpPr>
        <p:spPr>
          <a:xfrm>
            <a:off x="5699790" y="864725"/>
            <a:ext cx="4835526" cy="9028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84" y="0"/>
                </a:moveTo>
                <a:cubicBezTo>
                  <a:pt x="127" y="0"/>
                  <a:pt x="0" y="680"/>
                  <a:pt x="0" y="1519"/>
                </a:cubicBezTo>
                <a:lnTo>
                  <a:pt x="0" y="16425"/>
                </a:lnTo>
                <a:cubicBezTo>
                  <a:pt x="0" y="17264"/>
                  <a:pt x="127" y="17945"/>
                  <a:pt x="284" y="17945"/>
                </a:cubicBezTo>
                <a:lnTo>
                  <a:pt x="1975" y="17945"/>
                </a:lnTo>
                <a:lnTo>
                  <a:pt x="2542" y="21600"/>
                </a:lnTo>
                <a:lnTo>
                  <a:pt x="3108" y="17945"/>
                </a:lnTo>
                <a:lnTo>
                  <a:pt x="21316" y="17945"/>
                </a:lnTo>
                <a:cubicBezTo>
                  <a:pt x="21473" y="17945"/>
                  <a:pt x="21600" y="17264"/>
                  <a:pt x="21600" y="16425"/>
                </a:cubicBezTo>
                <a:lnTo>
                  <a:pt x="21600" y="1519"/>
                </a:lnTo>
                <a:cubicBezTo>
                  <a:pt x="21600" y="680"/>
                  <a:pt x="21473" y="0"/>
                  <a:pt x="21316" y="0"/>
                </a:cubicBezTo>
                <a:lnTo>
                  <a:pt x="284" y="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89999" tIns="89999" rIns="89999" bIns="89999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>
                <a:solidFill>
                  <a:schemeClr val="tx2"/>
                </a:solidFill>
              </a:rPr>
              <a:t>テキストテキストテキストテキスト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12</Words>
  <Application>Microsoft Macintosh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Calibri</vt:lpstr>
      <vt:lpstr>Helvetica Light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27</cp:revision>
  <dcterms:created xsi:type="dcterms:W3CDTF">2023-03-04T19:51:34Z</dcterms:created>
  <dcterms:modified xsi:type="dcterms:W3CDTF">2023-03-04T22:15:48Z</dcterms:modified>
</cp:coreProperties>
</file>