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04" autoAdjust="0"/>
    <p:restoredTop sz="96197" autoAdjust="0"/>
  </p:normalViewPr>
  <p:slideViewPr>
    <p:cSldViewPr>
      <p:cViewPr varScale="1">
        <p:scale>
          <a:sx n="18" d="100"/>
          <a:sy n="18" d="100"/>
        </p:scale>
        <p:origin x="208" y="168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81518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答え答え答え答え答え答え答え答え答え"/>
          <p:cNvSpPr/>
          <p:nvPr/>
        </p:nvSpPr>
        <p:spPr>
          <a:xfrm>
            <a:off x="2836815" y="2160501"/>
            <a:ext cx="7746883" cy="826692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89999" tIns="89999" rIns="89999" bIns="89999" anchor="ctr"/>
          <a:lstStyle>
            <a:lvl1pPr defTabSz="457200">
              <a:defRPr sz="2000">
                <a:solidFill>
                  <a:srgbClr val="000000"/>
                </a:solidFill>
              </a:defRPr>
            </a:lvl1pPr>
          </a:lstStyle>
          <a:p>
            <a:r>
              <a:t>　答え答え答え答え答え答え答え答え答え</a:t>
            </a:r>
          </a:p>
        </p:txBody>
      </p:sp>
      <p:grpSp>
        <p:nvGrpSpPr>
          <p:cNvPr id="402" name="A"/>
          <p:cNvGrpSpPr/>
          <p:nvPr/>
        </p:nvGrpSpPr>
        <p:grpSpPr>
          <a:xfrm>
            <a:off x="1508477" y="2115716"/>
            <a:ext cx="933386" cy="916260"/>
            <a:chOff x="0" y="0"/>
            <a:chExt cx="933384" cy="916258"/>
          </a:xfrm>
          <a:solidFill>
            <a:schemeClr val="tx2"/>
          </a:solidFill>
        </p:grpSpPr>
        <p:sp>
          <p:nvSpPr>
            <p:cNvPr id="400" name="四角形"/>
            <p:cNvSpPr/>
            <p:nvPr/>
          </p:nvSpPr>
          <p:spPr>
            <a:xfrm>
              <a:off x="0" y="0"/>
              <a:ext cx="933385" cy="916259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>
              <a:outerShdw blurRad="127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89999" tIns="89999" rIns="89999" bIns="89999" numCol="1" anchor="ctr">
              <a:noAutofit/>
            </a:bodyPr>
            <a:lstStyle/>
            <a:p>
              <a:pPr algn="ctr" defTabSz="292100">
                <a:defRPr sz="5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1" name="A"/>
            <p:cNvSpPr txBox="1"/>
            <p:nvPr/>
          </p:nvSpPr>
          <p:spPr>
            <a:xfrm>
              <a:off x="0" y="56492"/>
              <a:ext cx="933385" cy="803275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20637" tIns="20637" rIns="20637" bIns="20637" numCol="1" anchor="ctr">
              <a:spAutoFit/>
            </a:bodyPr>
            <a:lstStyle>
              <a:lvl1pPr algn="ctr" defTabSz="292100">
                <a:defRPr sz="5000">
                  <a:solidFill>
                    <a:srgbClr val="FFFFFF"/>
                  </a:solidFill>
                </a:defRPr>
              </a:lvl1pPr>
            </a:lstStyle>
            <a:p>
              <a:r>
                <a:t>A</a:t>
              </a:r>
            </a:p>
          </p:txBody>
        </p:sp>
      </p:grpSp>
      <p:sp>
        <p:nvSpPr>
          <p:cNvPr id="403" name="Q"/>
          <p:cNvSpPr txBox="1"/>
          <p:nvPr/>
        </p:nvSpPr>
        <p:spPr>
          <a:xfrm>
            <a:off x="1729789" y="1084752"/>
            <a:ext cx="55742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73195">
              <a:spcBef>
                <a:spcPts val="2100"/>
              </a:spcBef>
              <a:defRPr sz="5000">
                <a:solidFill>
                  <a:srgbClr val="888888"/>
                </a:solidFill>
              </a:defRPr>
            </a:lvl1pPr>
          </a:lstStyle>
          <a:p>
            <a:r>
              <a:t>Q</a:t>
            </a:r>
          </a:p>
        </p:txBody>
      </p:sp>
      <p:sp>
        <p:nvSpPr>
          <p:cNvPr id="404" name="質問質問質問"/>
          <p:cNvSpPr txBox="1"/>
          <p:nvPr/>
        </p:nvSpPr>
        <p:spPr>
          <a:xfrm>
            <a:off x="2794768" y="1254933"/>
            <a:ext cx="2390139" cy="47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457200">
              <a:defRPr sz="30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質問質問質問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5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33</cp:revision>
  <dcterms:created xsi:type="dcterms:W3CDTF">2023-03-04T19:51:34Z</dcterms:created>
  <dcterms:modified xsi:type="dcterms:W3CDTF">2023-03-04T22:16:58Z</dcterms:modified>
</cp:coreProperties>
</file>