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410" autoAdjust="0"/>
    <p:restoredTop sz="96197" autoAdjust="0"/>
  </p:normalViewPr>
  <p:slideViewPr>
    <p:cSldViewPr>
      <p:cViewPr varScale="1">
        <p:scale>
          <a:sx n="18" d="100"/>
          <a:sy n="18" d="100"/>
        </p:scale>
        <p:origin x="232" y="212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円形"/>
          <p:cNvSpPr/>
          <p:nvPr/>
        </p:nvSpPr>
        <p:spPr>
          <a:xfrm>
            <a:off x="2019714" y="1532170"/>
            <a:ext cx="1797308" cy="1797308"/>
          </a:xfrm>
          <a:prstGeom prst="ellipse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4" name="円形"/>
          <p:cNvSpPr/>
          <p:nvPr/>
        </p:nvSpPr>
        <p:spPr>
          <a:xfrm>
            <a:off x="2019714" y="4050661"/>
            <a:ext cx="1797308" cy="1797308"/>
          </a:xfrm>
          <a:prstGeom prst="ellipse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5" name="円形"/>
          <p:cNvSpPr/>
          <p:nvPr/>
        </p:nvSpPr>
        <p:spPr>
          <a:xfrm>
            <a:off x="5406937" y="2061206"/>
            <a:ext cx="1365426" cy="1365426"/>
          </a:xfrm>
          <a:prstGeom prst="ellipse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6" name="円形"/>
          <p:cNvSpPr/>
          <p:nvPr/>
        </p:nvSpPr>
        <p:spPr>
          <a:xfrm>
            <a:off x="5419637" y="3995066"/>
            <a:ext cx="1365426" cy="1365426"/>
          </a:xfrm>
          <a:prstGeom prst="ellipse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7" name="円形"/>
          <p:cNvSpPr/>
          <p:nvPr/>
        </p:nvSpPr>
        <p:spPr>
          <a:xfrm>
            <a:off x="8362278" y="2963652"/>
            <a:ext cx="865745" cy="865744"/>
          </a:xfrm>
          <a:prstGeom prst="ellipse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defTabSz="457200">
              <a:defRPr sz="12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38" name="円形"/>
          <p:cNvSpPr/>
          <p:nvPr/>
        </p:nvSpPr>
        <p:spPr>
          <a:xfrm>
            <a:off x="8362278" y="3592302"/>
            <a:ext cx="865745" cy="865744"/>
          </a:xfrm>
          <a:prstGeom prst="ellipse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 sz="3000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39" name="線"/>
          <p:cNvSpPr/>
          <p:nvPr/>
        </p:nvSpPr>
        <p:spPr>
          <a:xfrm flipV="1">
            <a:off x="2918367" y="3362314"/>
            <a:ext cx="1" cy="697070"/>
          </a:xfrm>
          <a:prstGeom prst="line">
            <a:avLst/>
          </a:prstGeom>
          <a:ln w="25400">
            <a:solidFill>
              <a:schemeClr val="tx2"/>
            </a:solidFill>
            <a:miter lim="400000"/>
            <a:headEnd type="triangle"/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40" name="線"/>
          <p:cNvSpPr/>
          <p:nvPr/>
        </p:nvSpPr>
        <p:spPr>
          <a:xfrm flipV="1">
            <a:off x="6102349" y="3456580"/>
            <a:ext cx="1" cy="531049"/>
          </a:xfrm>
          <a:prstGeom prst="line">
            <a:avLst/>
          </a:prstGeom>
          <a:ln w="25400">
            <a:solidFill>
              <a:schemeClr val="tx2"/>
            </a:solidFill>
            <a:miter lim="400000"/>
            <a:headEnd type="triangle"/>
            <a:tailEnd type="triangle"/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0</Words>
  <Application>Microsoft Macintosh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8</cp:revision>
  <dcterms:created xsi:type="dcterms:W3CDTF">2023-03-04T19:51:34Z</dcterms:created>
  <dcterms:modified xsi:type="dcterms:W3CDTF">2023-03-04T22:10:44Z</dcterms:modified>
</cp:coreProperties>
</file>