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9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0234" autoAdjust="0"/>
    <p:restoredTop sz="96197" autoAdjust="0"/>
  </p:normalViewPr>
  <p:slideViewPr>
    <p:cSldViewPr>
      <p:cViewPr varScale="1">
        <p:scale>
          <a:sx n="70" d="100"/>
          <a:sy n="70" d="100"/>
        </p:scale>
        <p:origin x="192" y="122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245926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椭圆 30"/>
          <p:cNvSpPr/>
          <p:nvPr/>
        </p:nvSpPr>
        <p:spPr>
          <a:xfrm>
            <a:off x="5009560" y="1590075"/>
            <a:ext cx="2159001" cy="2159001"/>
          </a:xfrm>
          <a:prstGeom prst="ellipse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t>テキスト</a:t>
            </a:r>
          </a:p>
        </p:txBody>
      </p:sp>
      <p:sp>
        <p:nvSpPr>
          <p:cNvPr id="449" name="椭圆 30"/>
          <p:cNvSpPr/>
          <p:nvPr/>
        </p:nvSpPr>
        <p:spPr>
          <a:xfrm>
            <a:off x="3487390" y="3649596"/>
            <a:ext cx="2159001" cy="2159001"/>
          </a:xfrm>
          <a:prstGeom prst="ellipse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t>テキスト</a:t>
            </a:r>
          </a:p>
        </p:txBody>
      </p:sp>
      <p:sp>
        <p:nvSpPr>
          <p:cNvPr id="450" name="椭圆 30"/>
          <p:cNvSpPr/>
          <p:nvPr/>
        </p:nvSpPr>
        <p:spPr>
          <a:xfrm>
            <a:off x="6555625" y="3649596"/>
            <a:ext cx="2159001" cy="2159001"/>
          </a:xfrm>
          <a:prstGeom prst="ellipse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t>テキスト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3</Words>
  <Application>Microsoft Macintosh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39</cp:revision>
  <dcterms:created xsi:type="dcterms:W3CDTF">2023-03-04T19:51:34Z</dcterms:created>
  <dcterms:modified xsi:type="dcterms:W3CDTF">2023-03-04T22:20:08Z</dcterms:modified>
</cp:coreProperties>
</file>