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8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43" autoAdjust="0"/>
    <p:restoredTop sz="96197" autoAdjust="0"/>
  </p:normalViewPr>
  <p:slideViewPr>
    <p:cSldViewPr>
      <p:cViewPr varScale="1">
        <p:scale>
          <a:sx n="21" d="100"/>
          <a:sy n="21" d="100"/>
        </p:scale>
        <p:origin x="200" y="18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1CA24FC-0609-A594-A0EF-AB7785ED12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B4E3C-7372-E79D-E9BF-D269FD4F8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角丸四角形">
            <a:extLst>
              <a:ext uri="{FF2B5EF4-FFF2-40B4-BE49-F238E27FC236}">
                <a16:creationId xmlns:a16="http://schemas.microsoft.com/office/drawing/2014/main" id="{DEB2EC8E-8DEF-2270-604D-315691A1A0A8}"/>
              </a:ext>
            </a:extLst>
          </p:cNvPr>
          <p:cNvSpPr/>
          <p:nvPr/>
        </p:nvSpPr>
        <p:spPr>
          <a:xfrm>
            <a:off x="4812906" y="4528623"/>
            <a:ext cx="1805846" cy="1794366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0800">
            <a:solidFill>
              <a:srgbClr val="E91F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3400">
                <a:solidFill>
                  <a:srgbClr val="E91F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XX</a:t>
            </a:r>
          </a:p>
        </p:txBody>
      </p:sp>
      <p:sp>
        <p:nvSpPr>
          <p:cNvPr id="5" name="角丸四角形">
            <a:extLst>
              <a:ext uri="{FF2B5EF4-FFF2-40B4-BE49-F238E27FC236}">
                <a16:creationId xmlns:a16="http://schemas.microsoft.com/office/drawing/2014/main" id="{5A5689E9-34C1-EBCE-1EB8-69FA5DA1B1D5}"/>
              </a:ext>
            </a:extLst>
          </p:cNvPr>
          <p:cNvSpPr/>
          <p:nvPr/>
        </p:nvSpPr>
        <p:spPr>
          <a:xfrm>
            <a:off x="7190149" y="2579532"/>
            <a:ext cx="1805846" cy="1794366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0800">
            <a:solidFill>
              <a:srgbClr val="E91F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3400">
                <a:solidFill>
                  <a:srgbClr val="E91F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XX</a:t>
            </a:r>
          </a:p>
        </p:txBody>
      </p:sp>
      <p:sp>
        <p:nvSpPr>
          <p:cNvPr id="11" name="角丸四角形">
            <a:extLst>
              <a:ext uri="{FF2B5EF4-FFF2-40B4-BE49-F238E27FC236}">
                <a16:creationId xmlns:a16="http://schemas.microsoft.com/office/drawing/2014/main" id="{C254FC00-BE93-9A08-36B3-7AC6E9B45AD1}"/>
              </a:ext>
            </a:extLst>
          </p:cNvPr>
          <p:cNvSpPr/>
          <p:nvPr/>
        </p:nvSpPr>
        <p:spPr>
          <a:xfrm>
            <a:off x="9439481" y="535011"/>
            <a:ext cx="1805846" cy="1794366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0800">
            <a:solidFill>
              <a:srgbClr val="E91F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3400">
                <a:solidFill>
                  <a:srgbClr val="E91F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XX</a:t>
            </a:r>
          </a:p>
        </p:txBody>
      </p:sp>
      <p:sp>
        <p:nvSpPr>
          <p:cNvPr id="12" name="三角形">
            <a:extLst>
              <a:ext uri="{FF2B5EF4-FFF2-40B4-BE49-F238E27FC236}">
                <a16:creationId xmlns:a16="http://schemas.microsoft.com/office/drawing/2014/main" id="{037BA22E-C071-B379-844A-DECE8D0E57D2}"/>
              </a:ext>
            </a:extLst>
          </p:cNvPr>
          <p:cNvSpPr/>
          <p:nvPr/>
        </p:nvSpPr>
        <p:spPr>
          <a:xfrm rot="2700000" flipH="1">
            <a:off x="6534901" y="4220214"/>
            <a:ext cx="723787" cy="386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  <a:effectLst>
            <a:outerShdw blurRad="254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" name="三角形">
            <a:extLst>
              <a:ext uri="{FF2B5EF4-FFF2-40B4-BE49-F238E27FC236}">
                <a16:creationId xmlns:a16="http://schemas.microsoft.com/office/drawing/2014/main" id="{5D15AECF-95EA-4FB4-256E-7F05934A4575}"/>
              </a:ext>
            </a:extLst>
          </p:cNvPr>
          <p:cNvSpPr/>
          <p:nvPr/>
        </p:nvSpPr>
        <p:spPr>
          <a:xfrm rot="2700000" flipH="1">
            <a:off x="8825424" y="2248200"/>
            <a:ext cx="723787" cy="386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  <a:effectLst>
            <a:outerShdw blurRad="254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479276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7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MigMix 1P Bold</vt:lpstr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43</cp:revision>
  <dcterms:created xsi:type="dcterms:W3CDTF">2023-03-04T19:51:34Z</dcterms:created>
  <dcterms:modified xsi:type="dcterms:W3CDTF">2023-03-04T22:22:50Z</dcterms:modified>
</cp:coreProperties>
</file>