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728" r:id="rId1"/>
  </p:sldMasterIdLst>
  <p:notesMasterIdLst>
    <p:notesMasterId r:id="rId3"/>
  </p:notesMasterIdLst>
  <p:handoutMasterIdLst>
    <p:handoutMasterId r:id="rId4"/>
  </p:handoutMasterIdLst>
  <p:sldIdLst>
    <p:sldId id="38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7" pos="3840" userDrawn="1">
          <p15:clr>
            <a:srgbClr val="A4A3A4"/>
          </p15:clr>
        </p15:guide>
        <p15:guide id="18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FF"/>
    <a:srgbClr val="0071BC"/>
    <a:srgbClr val="000000"/>
    <a:srgbClr val="777777"/>
    <a:srgbClr val="3A0000"/>
    <a:srgbClr val="260000"/>
    <a:srgbClr val="1E0007"/>
    <a:srgbClr val="2A000A"/>
    <a:srgbClr val="3E00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3554" autoAdjust="0"/>
    <p:restoredTop sz="96197" autoAdjust="0"/>
  </p:normalViewPr>
  <p:slideViewPr>
    <p:cSldViewPr>
      <p:cViewPr varScale="1">
        <p:scale>
          <a:sx n="23" d="100"/>
          <a:sy n="23" d="100"/>
        </p:scale>
        <p:origin x="200" y="1864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93" d="100"/>
          <a:sy n="93" d="100"/>
        </p:scale>
        <p:origin x="2576" y="21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6CA9A1-49A5-4813-BE73-64411D697E83}" type="datetimeFigureOut">
              <a:rPr kumimoji="1" lang="ja-JP" altLang="en-US" smtClean="0"/>
              <a:t>2023/3/5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2E35D2-4F1F-4BDF-88EC-2B2C6B4495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0149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218005-AB2E-4230-9CBF-EC876F8C3946}" type="datetimeFigureOut">
              <a:rPr kumimoji="1" lang="ja-JP" altLang="en-US" smtClean="0"/>
              <a:t>2023/3/5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E3972-898B-454C-95F2-E930BA80A4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0730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字幕 2">
            <a:extLst>
              <a:ext uri="{FF2B5EF4-FFF2-40B4-BE49-F238E27FC236}">
                <a16:creationId xmlns:a16="http://schemas.microsoft.com/office/drawing/2014/main" id="{23AFDC8E-8CC6-4A7D-AF07-BC3A49D1CA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6300" y="2420888"/>
            <a:ext cx="10439400" cy="424732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marL="0" indent="0" algn="ctr">
              <a:lnSpc>
                <a:spcPct val="120000"/>
              </a:lnSpc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7836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>
            <a:extLst>
              <a:ext uri="{FF2B5EF4-FFF2-40B4-BE49-F238E27FC236}">
                <a16:creationId xmlns:a16="http://schemas.microsoft.com/office/drawing/2014/main" id="{6E0D265B-FE37-F6A8-47AC-B32CE76505EC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-1" y="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-10160" y="-8620"/>
            <a:ext cx="12192000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80A0A7D-BAE1-4625-B950-E4C38A13B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B905AC4-E63C-4FC1-B2BC-9CF537226A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D7AB175-7137-495A-BD7F-8CFF85DB24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4FD2FC7-4A01-1766-7F55-DE531AF8BE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2069049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サブカラー｜メイン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26B92A0-EDED-4536-9E58-2FBD4765E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773A276-5A07-4C72-BB63-F049B1756F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C934225-B3D1-4850-857E-182D81C55F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C08AF61-3EA4-C501-AF68-A7B3012F306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2819115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メイン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24264" y="332656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914F7458-3811-4411-A9E0-A6A5FC4B0F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D3B8F83-2622-4E21-9752-B2AD526951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7626CC-A741-4F6E-8DF7-50139980DC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CE8163EC-7229-A9FF-4CF4-4D68A1AB01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0626743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無彩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5C10651-325F-4FB9-A135-70BFA6055C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C4AB77E-F94E-4A0E-B493-C443A1D33A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C8D07CF8-40DD-4A95-8FC1-F5D0A8B7353E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2" name="テキスト プレースホルダー 9">
            <a:extLst>
              <a:ext uri="{FF2B5EF4-FFF2-40B4-BE49-F238E27FC236}">
                <a16:creationId xmlns:a16="http://schemas.microsoft.com/office/drawing/2014/main" id="{3DA381E2-BDC6-38FB-BF2F-F42F25AE8C8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077864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ブラック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43E49A9F-23EA-4411-8ADD-28B41C64627B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6C5FE16-A2DE-473F-AC61-49592F55CE9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4B76CF-DE85-4A94-8D19-AFDF758ED3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BF2D91DB-02AB-90D7-8385-1C727D83FA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1pPr>
            <a:lvl2pPr marL="457063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2pPr>
            <a:lvl3pPr marL="914126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3pPr>
            <a:lvl4pPr marL="1371189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4pPr>
            <a:lvl5pPr marL="1828252" indent="0">
              <a:buFontTx/>
              <a:buNone/>
              <a:defRPr sz="2000" b="1"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645351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裏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06F3A714-952D-4B82-9300-94D328F5BEB6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BC2F38E-115D-473A-AA13-8CACDAC407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49F1AAF4-136B-49B5-8509-D8D6F5305E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gray"/>
        <p:txBody>
          <a:bodyPr/>
          <a:lstStyle>
            <a:lvl1pPr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 bwMode="gray">
          <a:xfrm>
            <a:off x="876072" y="3085888"/>
            <a:ext cx="10439856" cy="677108"/>
          </a:xfrm>
        </p:spPr>
        <p:txBody>
          <a:bodyPr wrap="square" anchor="t" anchorCtr="0">
            <a:spAutoFit/>
          </a:bodyPr>
          <a:lstStyle>
            <a:lvl1pPr algn="ctr">
              <a:lnSpc>
                <a:spcPct val="110000"/>
              </a:lnSpc>
              <a:defRPr sz="4000" b="1"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81473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8954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ChangeArrowheads="1"/>
          </p:cNvSpPr>
          <p:nvPr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 bwMode="gray">
          <a:xfrm>
            <a:off x="2906584" y="1196752"/>
            <a:ext cx="8409115" cy="396044"/>
          </a:xfrm>
        </p:spPr>
        <p:txBody>
          <a:bodyPr/>
          <a:lstStyle>
            <a:lvl1pPr>
              <a:lnSpc>
                <a:spcPct val="110000"/>
              </a:lnSpc>
              <a:defRPr sz="2400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gray">
          <a:xfrm>
            <a:off x="0" y="0"/>
            <a:ext cx="232898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78D3866-6216-4C8A-916E-396710976F7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0EE96AC-D8C9-4416-968E-5D8A2D44A3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7" name="テキスト プレースホルダー 7">
            <a:extLst>
              <a:ext uri="{FF2B5EF4-FFF2-40B4-BE49-F238E27FC236}">
                <a16:creationId xmlns:a16="http://schemas.microsoft.com/office/drawing/2014/main" id="{7A31354E-2829-51B0-498E-2D40ECBB601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906712" y="1916112"/>
            <a:ext cx="8408987" cy="3890688"/>
          </a:xfrm>
          <a:prstGeom prst="rect">
            <a:avLst/>
          </a:prstGeom>
        </p:spPr>
        <p:txBody>
          <a:bodyPr/>
          <a:lstStyle>
            <a:lvl1pPr marL="342797" indent="-342797">
              <a:lnSpc>
                <a:spcPct val="150000"/>
              </a:lnSpc>
              <a:buFont typeface="Wingdings" pitchFamily="2" charset="2"/>
              <a:buChar char="l"/>
              <a:defRPr sz="2000"/>
            </a:lvl1pPr>
            <a:lvl2pPr marL="742727" indent="-285664">
              <a:lnSpc>
                <a:spcPct val="150000"/>
              </a:lnSpc>
              <a:buFont typeface="Wingdings" pitchFamily="2" charset="2"/>
              <a:buChar char="l"/>
              <a:defRPr sz="2000"/>
            </a:lvl2pPr>
            <a:lvl3pPr marL="1142657" indent="-228531">
              <a:lnSpc>
                <a:spcPct val="150000"/>
              </a:lnSpc>
              <a:buFont typeface="Wingdings" pitchFamily="2" charset="2"/>
              <a:buChar char="l"/>
              <a:defRPr sz="2000"/>
            </a:lvl3pPr>
            <a:lvl4pPr marL="1599720" indent="-228531">
              <a:lnSpc>
                <a:spcPct val="150000"/>
              </a:lnSpc>
              <a:buFont typeface="Wingdings" pitchFamily="2" charset="2"/>
              <a:buChar char="l"/>
              <a:defRPr sz="2000"/>
            </a:lvl4pPr>
            <a:lvl5pPr marL="2056783" indent="-228531">
              <a:lnSpc>
                <a:spcPct val="150000"/>
              </a:lnSpc>
              <a:buFont typeface="Wingdings" pitchFamily="2" charset="2"/>
              <a:buChar char="l"/>
              <a:defRPr sz="2000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939281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中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ChangeArrowheads="1"/>
          </p:cNvSpPr>
          <p:nvPr userDrawn="1"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gray"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78486" y="2945133"/>
            <a:ext cx="10635028" cy="931738"/>
          </a:xfrm>
          <a:ln w="6350">
            <a:solidFill>
              <a:schemeClr val="tx2"/>
            </a:solidFill>
          </a:ln>
        </p:spPr>
        <p:txBody>
          <a:bodyPr wrap="square" lIns="251999" tIns="251999" rIns="251999" bIns="180000">
            <a:spAutoFit/>
          </a:bodyPr>
          <a:lstStyle>
            <a:lvl1pPr algn="ctr">
              <a:lnSpc>
                <a:spcPct val="120000"/>
              </a:lnSpc>
              <a:defRPr sz="2799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4797D66-6B2B-45E3-BE20-BAAF90820D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32ECE19-D8AD-4E50-B2B3-CF83747DBC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98867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1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CC2C7B13-8DA7-4AC8-93C4-52A9BED21E9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0408392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>
          <p15:clr>
            <a:srgbClr val="FBAE40"/>
          </p15:clr>
        </p15:guide>
        <p15:guide id="2" pos="4067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2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D3874E66-C0E0-A4D7-6D28-CE90D893F75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D1F65B9D-5EEE-A88D-554E-49195CAA02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50291" y="961396"/>
            <a:ext cx="5061992" cy="2106548"/>
          </a:xfrm>
          <a:prstGeom prst="rect">
            <a:avLst/>
          </a:prstGeom>
        </p:spPr>
        <p:txBody>
          <a:bodyPr numCol="1">
            <a:noAutofit/>
          </a:bodyPr>
          <a:lstStyle>
            <a:lvl1pPr marL="0" indent="0" algn="l">
              <a:buFontTx/>
              <a:buNone/>
              <a:defRPr sz="2000" b="1">
                <a:latin typeface="+mn-lt"/>
              </a:defRPr>
            </a:lvl1pPr>
            <a:lvl2pPr marL="457063" indent="0" algn="l">
              <a:buFontTx/>
              <a:buNone/>
              <a:defRPr sz="2000" b="1">
                <a:latin typeface="+mn-lt"/>
              </a:defRPr>
            </a:lvl2pPr>
            <a:lvl3pPr marL="914126" indent="0" algn="l">
              <a:buFontTx/>
              <a:buNone/>
              <a:defRPr sz="2000" b="1">
                <a:latin typeface="+mn-lt"/>
              </a:defRPr>
            </a:lvl3pPr>
            <a:lvl4pPr marL="1371189" indent="0" algn="l">
              <a:buFontTx/>
              <a:buNone/>
              <a:defRPr sz="2000" b="1">
                <a:latin typeface="+mn-lt"/>
              </a:defRPr>
            </a:lvl4pPr>
            <a:lvl5pPr marL="1828252" indent="0" algn="l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560100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｜3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"/>
          <p:cNvSpPr>
            <a:spLocks noChangeArrowheads="1"/>
          </p:cNvSpPr>
          <p:nvPr userDrawn="1"/>
        </p:nvSpPr>
        <p:spPr bwMode="auto">
          <a:xfrm>
            <a:off x="0" y="639763"/>
            <a:ext cx="12192000" cy="3651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lIns="0" tIns="0" rIns="0" bIns="0" anchor="ctr">
            <a:noAutofit/>
          </a:bodyPr>
          <a:lstStyle/>
          <a:p>
            <a:endParaRPr lang="ja-JP" altLang="en-US" sz="1799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CA3C225-AC47-4EF6-8947-ADB1A48D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13AE47-FD4C-43E4-9ABA-F22918219A1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C49C2B-E4A3-4368-A638-B00FFF2789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8" name="テキスト プレースホルダー 9">
            <a:extLst>
              <a:ext uri="{FF2B5EF4-FFF2-40B4-BE49-F238E27FC236}">
                <a16:creationId xmlns:a16="http://schemas.microsoft.com/office/drawing/2014/main" id="{97318CED-9DDD-E85D-29B2-CBFF6CE6E94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6216" y="961396"/>
            <a:ext cx="3405808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E13E217E-C2DB-68C2-CF0F-1A2025DC67A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20832" y="986052"/>
            <a:ext cx="3405808" cy="193889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9">
            <a:extLst>
              <a:ext uri="{FF2B5EF4-FFF2-40B4-BE49-F238E27FC236}">
                <a16:creationId xmlns:a16="http://schemas.microsoft.com/office/drawing/2014/main" id="{FD24D3A9-69D3-8C48-074A-CECF72809C5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112160" y="986052"/>
            <a:ext cx="3549824" cy="196354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2483834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502" userDrawn="1">
          <p15:clr>
            <a:srgbClr val="FBAE40"/>
          </p15:clr>
        </p15:guide>
        <p15:guide id="2" pos="5178" userDrawn="1">
          <p15:clr>
            <a:srgbClr val="FBAE40"/>
          </p15:clr>
        </p15:guide>
        <p15:guide id="3" pos="2865" userDrawn="1">
          <p15:clr>
            <a:srgbClr val="FBAE40"/>
          </p15:clr>
        </p15:guide>
        <p15:guide id="4" pos="4815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/>
          <p:cNvSpPr/>
          <p:nvPr userDrawn="1"/>
        </p:nvSpPr>
        <p:spPr bwMode="gray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9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" name="角丸四角形 7"/>
          <p:cNvSpPr/>
          <p:nvPr/>
        </p:nvSpPr>
        <p:spPr bwMode="auto">
          <a:xfrm>
            <a:off x="0" y="1"/>
            <a:ext cx="12192000" cy="656692"/>
          </a:xfrm>
          <a:prstGeom prst="roundRect">
            <a:avLst>
              <a:gd name="adj" fmla="val 0"/>
            </a:avLst>
          </a:prstGeom>
          <a:solidFill>
            <a:schemeClr val="tx1">
              <a:alpha val="80000"/>
            </a:schemeClr>
          </a:solidFill>
          <a:ln>
            <a:noFill/>
          </a:ln>
          <a:effectLst/>
        </p:spPr>
        <p:txBody>
          <a:bodyPr lIns="0" tIns="0" rIns="0" bIns="0" rtlCol="0" anchor="ctr"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chemeClr val="bg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0B1E27A7-F85E-4098-A526-D2C45A005A28}"/>
              </a:ext>
            </a:extLst>
          </p:cNvPr>
          <p:cNvSpPr>
            <a:spLocks noGrp="1"/>
          </p:cNvSpPr>
          <p:nvPr>
            <p:ph type="title"/>
          </p:nvPr>
        </p:nvSpPr>
        <p:spPr bwMode="gray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78C479-06EF-44C2-8736-BC5FF0B02C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8843D7-25DC-44DE-8CA7-9F51469C43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3" name="テキスト プレースホルダー 9">
            <a:extLst>
              <a:ext uri="{FF2B5EF4-FFF2-40B4-BE49-F238E27FC236}">
                <a16:creationId xmlns:a16="http://schemas.microsoft.com/office/drawing/2014/main" id="{96EF84AA-42EA-69CE-BA4F-A33D011E440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3618297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補足情報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フリーフォーム: 図形 15">
            <a:extLst>
              <a:ext uri="{FF2B5EF4-FFF2-40B4-BE49-F238E27FC236}">
                <a16:creationId xmlns:a16="http://schemas.microsoft.com/office/drawing/2014/main" id="{E19C71F7-DBAE-480A-9026-30B020360793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custGeom>
            <a:avLst/>
            <a:gdLst>
              <a:gd name="connsiteX0" fmla="*/ 183223 w 12192000"/>
              <a:gd name="connsiteY0" fmla="*/ 144000 h 6858000"/>
              <a:gd name="connsiteX1" fmla="*/ 144000 w 12192000"/>
              <a:gd name="connsiteY1" fmla="*/ 183223 h 6858000"/>
              <a:gd name="connsiteX2" fmla="*/ 144000 w 12192000"/>
              <a:gd name="connsiteY2" fmla="*/ 6674777 h 6858000"/>
              <a:gd name="connsiteX3" fmla="*/ 183223 w 12192000"/>
              <a:gd name="connsiteY3" fmla="*/ 6714000 h 6858000"/>
              <a:gd name="connsiteX4" fmla="*/ 12008777 w 12192000"/>
              <a:gd name="connsiteY4" fmla="*/ 6714000 h 6858000"/>
              <a:gd name="connsiteX5" fmla="*/ 12048000 w 12192000"/>
              <a:gd name="connsiteY5" fmla="*/ 6674777 h 6858000"/>
              <a:gd name="connsiteX6" fmla="*/ 12048000 w 12192000"/>
              <a:gd name="connsiteY6" fmla="*/ 183223 h 6858000"/>
              <a:gd name="connsiteX7" fmla="*/ 12008777 w 12192000"/>
              <a:gd name="connsiteY7" fmla="*/ 144000 h 6858000"/>
              <a:gd name="connsiteX8" fmla="*/ 0 w 12192000"/>
              <a:gd name="connsiteY8" fmla="*/ 0 h 6858000"/>
              <a:gd name="connsiteX9" fmla="*/ 12192000 w 12192000"/>
              <a:gd name="connsiteY9" fmla="*/ 0 h 6858000"/>
              <a:gd name="connsiteX10" fmla="*/ 12192000 w 12192000"/>
              <a:gd name="connsiteY10" fmla="*/ 6858000 h 6858000"/>
              <a:gd name="connsiteX11" fmla="*/ 0 w 1219200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2192000" h="6858000">
                <a:moveTo>
                  <a:pt x="183223" y="144000"/>
                </a:moveTo>
                <a:cubicBezTo>
                  <a:pt x="161561" y="144000"/>
                  <a:pt x="144000" y="161561"/>
                  <a:pt x="144000" y="183223"/>
                </a:cubicBezTo>
                <a:lnTo>
                  <a:pt x="144000" y="6674777"/>
                </a:lnTo>
                <a:cubicBezTo>
                  <a:pt x="144000" y="6696439"/>
                  <a:pt x="161561" y="6714000"/>
                  <a:pt x="183223" y="6714000"/>
                </a:cubicBezTo>
                <a:lnTo>
                  <a:pt x="12008777" y="6714000"/>
                </a:lnTo>
                <a:cubicBezTo>
                  <a:pt x="12030439" y="6714000"/>
                  <a:pt x="12048000" y="6696439"/>
                  <a:pt x="12048000" y="6674777"/>
                </a:cubicBezTo>
                <a:lnTo>
                  <a:pt x="12048000" y="183223"/>
                </a:lnTo>
                <a:cubicBezTo>
                  <a:pt x="12048000" y="161561"/>
                  <a:pt x="12030439" y="144000"/>
                  <a:pt x="12008777" y="144000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/>
          </a:solidFill>
          <a:ln w="6350">
            <a:noFill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40000"/>
              </a:lnSpc>
              <a:spcBef>
                <a:spcPct val="0"/>
              </a:spcBef>
              <a:spcAft>
                <a:spcPts val="600"/>
              </a:spcAft>
            </a:pPr>
            <a:endParaRPr kumimoji="1" lang="ja-JP" altLang="en-US" sz="1600" dirty="0">
              <a:solidFill>
                <a:srgbClr val="4D4D4D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4800" y="475200"/>
            <a:ext cx="11520000" cy="396044"/>
          </a:xfrm>
        </p:spPr>
        <p:txBody>
          <a:bodyPr/>
          <a:lstStyle>
            <a:lvl1pPr algn="ctr">
              <a:lnSpc>
                <a:spcPct val="110000"/>
              </a:lnSpc>
              <a:defRPr b="1">
                <a:solidFill>
                  <a:schemeClr val="tx2"/>
                </a:solidFill>
              </a:defRPr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フッター プレースホルダー 6">
            <a:extLst>
              <a:ext uri="{FF2B5EF4-FFF2-40B4-BE49-F238E27FC236}">
                <a16:creationId xmlns:a16="http://schemas.microsoft.com/office/drawing/2014/main" id="{CC67B7D5-0E54-42C4-902F-5C3D689F18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76299" y="6440400"/>
            <a:ext cx="10439401" cy="265733"/>
          </a:xfrm>
        </p:spPr>
        <p:txBody>
          <a:bodyPr/>
          <a:lstStyle/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92CC0926-0B0E-4667-8BFE-C5B81525D89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11480274" y="6440400"/>
            <a:ext cx="376366" cy="265733"/>
          </a:xfrm>
        </p:spPr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8E014F2-EABC-0EAB-95D2-01B84D27AAA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484700" y="1135220"/>
            <a:ext cx="9363828" cy="1728589"/>
          </a:xfrm>
          <a:prstGeom prst="rect">
            <a:avLst/>
          </a:prstGeom>
        </p:spPr>
        <p:txBody>
          <a:bodyPr/>
          <a:lstStyle>
            <a:lvl1pPr marL="342797" indent="-342797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1pPr>
            <a:lvl2pPr marL="742727" indent="-285664" algn="l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2pPr>
            <a:lvl3pPr marL="1142657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3pPr>
            <a:lvl4pPr marL="1599720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4pPr>
            <a:lvl5pPr marL="2056783" indent="-228531">
              <a:buFont typeface="Wingdings" pitchFamily="2" charset="2"/>
              <a:buChar char="l"/>
              <a:defRPr sz="1800">
                <a:latin typeface="+mn-ea"/>
                <a:ea typeface="+mn-ea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30265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ブランク（ベースカラー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23A8F1-A33D-4AE4-BF35-43FC3E45B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AAB6DA2-71E5-43F6-8D48-8532E69246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86DC252-7A3C-4D8B-9523-11BEBD2172E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テキスト プレースホルダー 9">
            <a:extLst>
              <a:ext uri="{FF2B5EF4-FFF2-40B4-BE49-F238E27FC236}">
                <a16:creationId xmlns:a16="http://schemas.microsoft.com/office/drawing/2014/main" id="{7F7399E3-A4A7-15CB-81D1-AFC86F04820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89992" y="961396"/>
            <a:ext cx="10439400" cy="19625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Tx/>
              <a:buNone/>
              <a:defRPr sz="2000" b="1">
                <a:latin typeface="+mn-lt"/>
              </a:defRPr>
            </a:lvl1pPr>
            <a:lvl2pPr marL="457063" indent="0">
              <a:buFontTx/>
              <a:buNone/>
              <a:defRPr sz="2000" b="1">
                <a:latin typeface="+mn-lt"/>
              </a:defRPr>
            </a:lvl2pPr>
            <a:lvl3pPr marL="914126" indent="0">
              <a:buFontTx/>
              <a:buNone/>
              <a:defRPr sz="2000" b="1">
                <a:latin typeface="+mn-lt"/>
              </a:defRPr>
            </a:lvl3pPr>
            <a:lvl4pPr marL="1371189" indent="0">
              <a:buFontTx/>
              <a:buNone/>
              <a:defRPr sz="2000" b="1">
                <a:latin typeface="+mn-lt"/>
              </a:defRPr>
            </a:lvl4pPr>
            <a:lvl5pPr marL="1828252" indent="0">
              <a:buFontTx/>
              <a:buNone/>
              <a:defRPr sz="2000" b="1">
                <a:latin typeface="+mn-lt"/>
              </a:defRPr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3663441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13" userDrawn="1">
          <p15:clr>
            <a:srgbClr val="FBAE40"/>
          </p15:clr>
        </p15:guide>
        <p15:guide id="2" pos="406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35360" y="152636"/>
            <a:ext cx="11521280" cy="39604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5" name="フッター プレースホルダー 5">
            <a:extLst>
              <a:ext uri="{FF2B5EF4-FFF2-40B4-BE49-F238E27FC236}">
                <a16:creationId xmlns:a16="http://schemas.microsoft.com/office/drawing/2014/main" id="{2564E175-3A7A-493A-A6EC-98C76D8055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76299" y="6592266"/>
            <a:ext cx="10439401" cy="2657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US" altLang="ja-JP" dirty="0"/>
              <a:t>© Presentation Design</a:t>
            </a:r>
            <a:endParaRPr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908CF9-FD2A-43E2-9B37-C2D4E0B826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32604" y="6592267"/>
            <a:ext cx="455830" cy="25711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1">
                <a:solidFill>
                  <a:schemeClr val="tx1"/>
                </a:solidFill>
                <a:latin typeface="+mn-ea"/>
                <a:ea typeface="+mn-ea"/>
                <a:cs typeface="メイリオ" pitchFamily="50" charset="-128"/>
              </a:defRPr>
            </a:lvl1pPr>
          </a:lstStyle>
          <a:p>
            <a:fld id="{FB3508C7-2FE0-4945-9CBD-863E05F850D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93298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30" r:id="rId2"/>
    <p:sldLayoutId id="2147483731" r:id="rId3"/>
    <p:sldLayoutId id="2147483747" r:id="rId4"/>
    <p:sldLayoutId id="2147483732" r:id="rId5"/>
    <p:sldLayoutId id="2147483745" r:id="rId6"/>
    <p:sldLayoutId id="2147483733" r:id="rId7"/>
    <p:sldLayoutId id="2147483734" r:id="rId8"/>
    <p:sldLayoutId id="2147483735" r:id="rId9"/>
    <p:sldLayoutId id="2147483741" r:id="rId10"/>
    <p:sldLayoutId id="2147483740" r:id="rId11"/>
    <p:sldLayoutId id="2147483736" r:id="rId12"/>
    <p:sldLayoutId id="2147483737" r:id="rId13"/>
    <p:sldLayoutId id="2147483742" r:id="rId14"/>
    <p:sldLayoutId id="2147483744" r:id="rId15"/>
    <p:sldLayoutId id="2147483746" r:id="rId16"/>
  </p:sldLayoutIdLst>
  <p:hf hdr="0" dt="0"/>
  <p:txStyles>
    <p:titleStyle>
      <a:lvl1pPr algn="l" defTabSz="914126" rtl="0" eaLnBrk="1" latinLnBrk="0" hangingPunct="1">
        <a:lnSpc>
          <a:spcPct val="110000"/>
        </a:lnSpc>
        <a:spcBef>
          <a:spcPct val="0"/>
        </a:spcBef>
        <a:buNone/>
        <a:defRPr kumimoji="1" sz="2399" kern="1200">
          <a:solidFill>
            <a:schemeClr val="tx1"/>
          </a:solidFill>
          <a:latin typeface="+mj-ea"/>
          <a:ea typeface="+mj-ea"/>
          <a:cs typeface="メイリオ" pitchFamily="50" charset="-128"/>
        </a:defRPr>
      </a:lvl1pPr>
    </p:titleStyle>
    <p:bodyStyle>
      <a:lvl1pPr marL="342797" indent="-342797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3199" kern="1200">
          <a:solidFill>
            <a:schemeClr val="tx1"/>
          </a:solidFill>
          <a:latin typeface="+mn-lt"/>
          <a:ea typeface="+mn-ea"/>
          <a:cs typeface="+mn-cs"/>
        </a:defRPr>
      </a:lvl1pPr>
      <a:lvl2pPr marL="742727" indent="-285664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27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23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spcBef>
          <a:spcPct val="20000"/>
        </a:spcBef>
        <a:buFont typeface="Arial" pitchFamily="34" charset="0"/>
        <a:buChar char="–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spcBef>
          <a:spcPct val="20000"/>
        </a:spcBef>
        <a:buFont typeface="Arial" pitchFamily="34" charset="0"/>
        <a:buChar char="»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spcBef>
          <a:spcPct val="20000"/>
        </a:spcBef>
        <a:buFont typeface="Arial" pitchFamily="34" charset="0"/>
        <a:buChar char="•"/>
        <a:defRPr kumimoji="1" sz="19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kumimoji="1"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551" userDrawn="1">
          <p15:clr>
            <a:srgbClr val="F26B43"/>
          </p15:clr>
        </p15:guide>
        <p15:guide id="6" pos="7129" userDrawn="1">
          <p15:clr>
            <a:srgbClr val="F26B43"/>
          </p15:clr>
        </p15:guide>
        <p15:guide id="7" orient="horz" pos="414" userDrawn="1">
          <p15:clr>
            <a:srgbClr val="F26B43"/>
          </p15:clr>
        </p15:guide>
        <p15:guide id="10" orient="horz" pos="390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フッター プレースホルダー 1">
            <a:extLst>
              <a:ext uri="{FF2B5EF4-FFF2-40B4-BE49-F238E27FC236}">
                <a16:creationId xmlns:a16="http://schemas.microsoft.com/office/drawing/2014/main" id="{E1CA24FC-0609-A594-A0EF-AB7785ED123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altLang="ja-JP"/>
              <a:t>© Presentation Design</a:t>
            </a:r>
            <a:endParaRPr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E7B4E3C-7372-E79D-E9BF-D269FD4F8E3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3508C7-2FE0-4945-9CBD-863E05F850D2}" type="slidenum">
              <a:rPr lang="ja-JP" altLang="en-US" smtClean="0"/>
              <a:pPr/>
              <a:t>0</a:t>
            </a:fld>
            <a:endParaRPr lang="ja-JP" altLang="en-US" dirty="0"/>
          </a:p>
        </p:txBody>
      </p:sp>
      <p:sp>
        <p:nvSpPr>
          <p:cNvPr id="6" name="テキスト">
            <a:extLst>
              <a:ext uri="{FF2B5EF4-FFF2-40B4-BE49-F238E27FC236}">
                <a16:creationId xmlns:a16="http://schemas.microsoft.com/office/drawing/2014/main" id="{B7CB3E8B-96AF-BE0E-443E-D7F0A543CC58}"/>
              </a:ext>
            </a:extLst>
          </p:cNvPr>
          <p:cNvSpPr txBox="1"/>
          <p:nvPr/>
        </p:nvSpPr>
        <p:spPr>
          <a:xfrm>
            <a:off x="560994" y="2780928"/>
            <a:ext cx="2606041" cy="7264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 defTabSz="412750">
              <a:defRPr sz="5000" b="1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</a:lstStyle>
          <a:p>
            <a:r>
              <a:rPr dirty="0" err="1"/>
              <a:t>テキスト</a:t>
            </a:r>
            <a:endParaRPr dirty="0"/>
          </a:p>
        </p:txBody>
      </p:sp>
      <p:sp>
        <p:nvSpPr>
          <p:cNvPr id="7" name="80%">
            <a:extLst>
              <a:ext uri="{FF2B5EF4-FFF2-40B4-BE49-F238E27FC236}">
                <a16:creationId xmlns:a16="http://schemas.microsoft.com/office/drawing/2014/main" id="{E70D16A1-CE44-40BD-84E2-41F4821395E4}"/>
              </a:ext>
            </a:extLst>
          </p:cNvPr>
          <p:cNvSpPr txBox="1"/>
          <p:nvPr/>
        </p:nvSpPr>
        <p:spPr>
          <a:xfrm>
            <a:off x="551384" y="908720"/>
            <a:ext cx="5805747" cy="3520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 algn="ctr" defTabSz="412750">
              <a:lnSpc>
                <a:spcPct val="80000"/>
              </a:lnSpc>
              <a:defRPr sz="18000" b="1">
                <a:solidFill>
                  <a:srgbClr val="FFFFFF"/>
                </a:solidFill>
              </a:defRPr>
            </a:lvl1pPr>
          </a:lstStyle>
          <a:p>
            <a:r>
              <a:t>80%</a:t>
            </a:r>
          </a:p>
        </p:txBody>
      </p:sp>
      <p:sp>
        <p:nvSpPr>
          <p:cNvPr id="8" name="楕円">
            <a:extLst>
              <a:ext uri="{FF2B5EF4-FFF2-40B4-BE49-F238E27FC236}">
                <a16:creationId xmlns:a16="http://schemas.microsoft.com/office/drawing/2014/main" id="{4E48A74C-0B95-8520-AC4F-DFD7F3C9EF47}"/>
              </a:ext>
            </a:extLst>
          </p:cNvPr>
          <p:cNvSpPr/>
          <p:nvPr/>
        </p:nvSpPr>
        <p:spPr>
          <a:xfrm>
            <a:off x="7049144" y="1825568"/>
            <a:ext cx="5168518" cy="5207186"/>
          </a:xfrm>
          <a:prstGeom prst="ellipse">
            <a:avLst/>
          </a:prstGeom>
          <a:solidFill>
            <a:srgbClr val="B3292C"/>
          </a:solidFill>
          <a:ln w="3175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defRPr sz="16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9" name="20%">
            <a:extLst>
              <a:ext uri="{FF2B5EF4-FFF2-40B4-BE49-F238E27FC236}">
                <a16:creationId xmlns:a16="http://schemas.microsoft.com/office/drawing/2014/main" id="{CB891F27-9D0A-0743-6C39-C8D1F431C605}"/>
              </a:ext>
            </a:extLst>
          </p:cNvPr>
          <p:cNvSpPr txBox="1"/>
          <p:nvPr/>
        </p:nvSpPr>
        <p:spPr>
          <a:xfrm>
            <a:off x="7327921" y="3439986"/>
            <a:ext cx="4840087" cy="2527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5400" tIns="25400" rIns="25400" bIns="25400" anchor="ctr">
            <a:spAutoFit/>
          </a:bodyPr>
          <a:lstStyle>
            <a:lvl1pPr algn="ctr" defTabSz="412750">
              <a:lnSpc>
                <a:spcPct val="80000"/>
              </a:lnSpc>
              <a:defRPr sz="13000" b="1">
                <a:solidFill>
                  <a:srgbClr val="FFFFFF"/>
                </a:solidFill>
              </a:defRPr>
            </a:lvl1pPr>
          </a:lstStyle>
          <a:p>
            <a:r>
              <a:rPr dirty="0"/>
              <a:t>20%</a:t>
            </a:r>
          </a:p>
        </p:txBody>
      </p:sp>
      <p:sp>
        <p:nvSpPr>
          <p:cNvPr id="10" name="テキスト">
            <a:extLst>
              <a:ext uri="{FF2B5EF4-FFF2-40B4-BE49-F238E27FC236}">
                <a16:creationId xmlns:a16="http://schemas.microsoft.com/office/drawing/2014/main" id="{EA96778E-8C6C-9B11-0990-042CFF63564C}"/>
              </a:ext>
            </a:extLst>
          </p:cNvPr>
          <p:cNvSpPr txBox="1"/>
          <p:nvPr/>
        </p:nvSpPr>
        <p:spPr>
          <a:xfrm>
            <a:off x="8444943" y="5011491"/>
            <a:ext cx="2606041" cy="726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>
            <a:lvl1pPr defTabSz="412750">
              <a:defRPr sz="5000" b="1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</a:lstStyle>
          <a:p>
            <a:r>
              <a:rPr dirty="0" err="1"/>
              <a:t>テキスト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214074948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-design-2022-wide">
  <a:themeElements>
    <a:clrScheme name="presentation-design-2022">
      <a:dk1>
        <a:srgbClr val="333333"/>
      </a:dk1>
      <a:lt1>
        <a:srgbClr val="FFFFFF"/>
      </a:lt1>
      <a:dk2>
        <a:srgbClr val="0071BC"/>
      </a:dk2>
      <a:lt2>
        <a:srgbClr val="E2F1FA"/>
      </a:lt2>
      <a:accent1>
        <a:srgbClr val="00215D"/>
      </a:accent1>
      <a:accent2>
        <a:srgbClr val="0071BC"/>
      </a:accent2>
      <a:accent3>
        <a:srgbClr val="FF5050"/>
      </a:accent3>
      <a:accent4>
        <a:srgbClr val="FF8F86"/>
      </a:accent4>
      <a:accent5>
        <a:srgbClr val="E7E7EA"/>
      </a:accent5>
      <a:accent6>
        <a:srgbClr val="B5B5B8"/>
      </a:accent6>
      <a:hlink>
        <a:srgbClr val="0071BC"/>
      </a:hlink>
      <a:folHlink>
        <a:srgbClr val="00215D"/>
      </a:folHlink>
    </a:clrScheme>
    <a:fontScheme name="PowerPoint Design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6350">
          <a:solidFill>
            <a:schemeClr val="tx1"/>
          </a:solidFill>
        </a:ln>
        <a:effectLst/>
      </a:spPr>
      <a:bodyPr rot="0" spcFirstLastPara="0" vertOverflow="overflow" horzOverflow="overflow" vert="horz" wrap="square" lIns="108000" tIns="108000" rIns="108000" bIns="90000" numCol="1" spcCol="0" rtlCol="0" fromWordArt="0" anchor="ctr" anchorCtr="0" forceAA="0" compatLnSpc="1">
        <a:prstTxWarp prst="textNoShape">
          <a:avLst/>
        </a:prstTxWarp>
        <a:spAutoFit/>
      </a:bodyPr>
      <a:lstStyle>
        <a:defPPr algn="just">
          <a:lnSpc>
            <a:spcPct val="140000"/>
          </a:lnSpc>
          <a:spcBef>
            <a:spcPct val="0"/>
          </a:spcBef>
          <a:spcAft>
            <a:spcPts val="600"/>
          </a:spcAft>
          <a:defRPr kumimoji="1" sz="1600" dirty="0" smtClean="0">
            <a:solidFill>
              <a:srgbClr val="4D4D4D"/>
            </a:solidFill>
            <a:latin typeface="メイリオ" pitchFamily="50" charset="-128"/>
            <a:ea typeface="メイリオ" pitchFamily="50" charset="-128"/>
            <a:cs typeface="メイリオ" pitchFamily="50" charset="-128"/>
          </a:defRPr>
        </a:defPPr>
      </a:lstStyle>
    </a:spDef>
    <a:lnDef>
      <a:spPr>
        <a:ln w="63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emplate10" id="{FAC9E3ED-663F-4041-B788-E9ED28D0051D}" vid="{0930F7A0-E74A-BD4E-8808-9FC577189BFF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</TotalTime>
  <Words>10</Words>
  <Application>Microsoft Macintosh PowerPoint</Application>
  <PresentationFormat>ワイド画面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メイリオ</vt:lpstr>
      <vt:lpstr>Arial</vt:lpstr>
      <vt:lpstr>Calibri</vt:lpstr>
      <vt:lpstr>Helvetica Light</vt:lpstr>
      <vt:lpstr>Open Sans</vt:lpstr>
      <vt:lpstr>Wingdings</vt:lpstr>
      <vt:lpstr>presentation-design-2022-wide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水谷 友哉</dc:creator>
  <cp:lastModifiedBy>水谷 友哉</cp:lastModifiedBy>
  <cp:revision>44</cp:revision>
  <dcterms:created xsi:type="dcterms:W3CDTF">2023-03-04T19:51:34Z</dcterms:created>
  <dcterms:modified xsi:type="dcterms:W3CDTF">2023-03-04T22:24:02Z</dcterms:modified>
</cp:coreProperties>
</file>