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410" autoAdjust="0"/>
    <p:restoredTop sz="96197" autoAdjust="0"/>
  </p:normalViewPr>
  <p:slideViewPr>
    <p:cSldViewPr>
      <p:cViewPr varScale="1">
        <p:scale>
          <a:sx n="18" d="100"/>
          <a:sy n="18" d="100"/>
        </p:scale>
        <p:origin x="232" y="212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✕"/>
          <p:cNvSpPr txBox="1"/>
          <p:nvPr/>
        </p:nvSpPr>
        <p:spPr>
          <a:xfrm>
            <a:off x="5855521" y="1772816"/>
            <a:ext cx="611002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lnSpc>
                <a:spcPct val="70000"/>
              </a:lnSpc>
              <a:defRPr sz="5000" b="1" cap="all" spc="500">
                <a:solidFill>
                  <a:srgbClr val="2A353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✕</a:t>
            </a:r>
          </a:p>
        </p:txBody>
      </p:sp>
      <p:sp>
        <p:nvSpPr>
          <p:cNvPr id="43" name="四角形"/>
          <p:cNvSpPr/>
          <p:nvPr/>
        </p:nvSpPr>
        <p:spPr>
          <a:xfrm>
            <a:off x="631303" y="1658643"/>
            <a:ext cx="1999879" cy="671122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4" name="＝"/>
          <p:cNvSpPr txBox="1"/>
          <p:nvPr/>
        </p:nvSpPr>
        <p:spPr>
          <a:xfrm>
            <a:off x="2803516" y="1772816"/>
            <a:ext cx="762001" cy="68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lnSpc>
                <a:spcPct val="70000"/>
              </a:lnSpc>
              <a:defRPr sz="5000" b="1" cap="all" spc="500">
                <a:solidFill>
                  <a:srgbClr val="2A353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dirty="0"/>
              <a:t>＝</a:t>
            </a:r>
          </a:p>
        </p:txBody>
      </p:sp>
      <p:sp>
        <p:nvSpPr>
          <p:cNvPr id="45" name="✕"/>
          <p:cNvSpPr txBox="1"/>
          <p:nvPr/>
        </p:nvSpPr>
        <p:spPr>
          <a:xfrm>
            <a:off x="8869373" y="1772816"/>
            <a:ext cx="611003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lnSpc>
                <a:spcPct val="70000"/>
              </a:lnSpc>
              <a:defRPr sz="5000" b="1" cap="all" spc="500">
                <a:solidFill>
                  <a:srgbClr val="2A353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dirty="0"/>
              <a:t>✕</a:t>
            </a:r>
          </a:p>
        </p:txBody>
      </p:sp>
      <p:sp>
        <p:nvSpPr>
          <p:cNvPr id="46" name="四角形"/>
          <p:cNvSpPr/>
          <p:nvPr/>
        </p:nvSpPr>
        <p:spPr>
          <a:xfrm>
            <a:off x="3607808" y="1658643"/>
            <a:ext cx="1999879" cy="671122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7" name="四角形"/>
          <p:cNvSpPr/>
          <p:nvPr/>
        </p:nvSpPr>
        <p:spPr>
          <a:xfrm>
            <a:off x="6584313" y="1658643"/>
            <a:ext cx="1999878" cy="671122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8" name="四角形"/>
          <p:cNvSpPr/>
          <p:nvPr/>
        </p:nvSpPr>
        <p:spPr>
          <a:xfrm>
            <a:off x="9635514" y="1658643"/>
            <a:ext cx="1999878" cy="671122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3</Words>
  <Application>Microsoft Macintosh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9</cp:revision>
  <dcterms:created xsi:type="dcterms:W3CDTF">2023-03-04T19:51:34Z</dcterms:created>
  <dcterms:modified xsi:type="dcterms:W3CDTF">2023-03-04T22:10:58Z</dcterms:modified>
</cp:coreProperties>
</file>