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9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554" autoAdjust="0"/>
    <p:restoredTop sz="96197" autoAdjust="0"/>
  </p:normalViewPr>
  <p:slideViewPr>
    <p:cSldViewPr>
      <p:cViewPr varScale="1">
        <p:scale>
          <a:sx n="23" d="100"/>
          <a:sy n="23" d="100"/>
        </p:scale>
        <p:origin x="200" y="186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070851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円/楕円 19"/>
          <p:cNvSpPr/>
          <p:nvPr/>
        </p:nvSpPr>
        <p:spPr>
          <a:xfrm>
            <a:off x="972498" y="2643817"/>
            <a:ext cx="3165331" cy="3142315"/>
          </a:xfrm>
          <a:prstGeom prst="ellipse">
            <a:avLst/>
          </a:prstGeom>
          <a:ln w="101600">
            <a:solidFill>
              <a:schemeClr val="tx2"/>
            </a:solidFill>
            <a:miter lim="400000"/>
          </a:ln>
        </p:spPr>
        <p:txBody>
          <a:bodyPr lIns="14287" tIns="14287" rIns="14287" bIns="14287" anchor="ctr"/>
          <a:lstStyle/>
          <a:p>
            <a:pPr algn="ctr" defTabSz="400367">
              <a:lnSpc>
                <a:spcPct val="90000"/>
              </a:lnSpc>
              <a:defRPr sz="2400">
                <a:solidFill>
                  <a:srgbClr val="5BD39F"/>
                </a:solidFill>
                <a:latin typeface="Yu Gothic Bold"/>
                <a:ea typeface="Yu Gothic Bold"/>
                <a:cs typeface="Yu Gothic Bold"/>
                <a:sym typeface="Yu Gothic Bold"/>
              </a:defRPr>
            </a:pPr>
            <a:endParaRPr/>
          </a:p>
        </p:txBody>
      </p:sp>
      <p:sp>
        <p:nvSpPr>
          <p:cNvPr id="505" name="1"/>
          <p:cNvSpPr txBox="1"/>
          <p:nvPr/>
        </p:nvSpPr>
        <p:spPr>
          <a:xfrm>
            <a:off x="2265821" y="3179626"/>
            <a:ext cx="578685" cy="1190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>
              <a:defRPr sz="7400">
                <a:solidFill>
                  <a:srgbClr val="306FB6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506" name="2"/>
          <p:cNvSpPr txBox="1"/>
          <p:nvPr/>
        </p:nvSpPr>
        <p:spPr>
          <a:xfrm>
            <a:off x="5806657" y="3179626"/>
            <a:ext cx="578685" cy="1190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>
              <a:defRPr sz="7400">
                <a:solidFill>
                  <a:srgbClr val="306FB6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507" name="文本框 13"/>
          <p:cNvSpPr txBox="1"/>
          <p:nvPr/>
        </p:nvSpPr>
        <p:spPr>
          <a:xfrm>
            <a:off x="3433734" y="1403998"/>
            <a:ext cx="5324533" cy="6678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 algn="ctr" defTabSz="177800">
              <a:lnSpc>
                <a:spcPct val="110000"/>
              </a:lnSpc>
              <a:defRPr sz="3400" b="1">
                <a:solidFill>
                  <a:srgbClr val="306FB6"/>
                </a:solidFill>
              </a:defRPr>
            </a:lvl1pPr>
          </a:lstStyle>
          <a:p>
            <a:r>
              <a:rPr dirty="0" err="1">
                <a:solidFill>
                  <a:schemeClr val="tx2"/>
                </a:solidFill>
              </a:rPr>
              <a:t>テキストテキストテキスト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508" name="テキストテキスト"/>
          <p:cNvSpPr txBox="1"/>
          <p:nvPr/>
        </p:nvSpPr>
        <p:spPr>
          <a:xfrm>
            <a:off x="1503594" y="4488672"/>
            <a:ext cx="2103140" cy="359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>
                <a:solidFill>
                  <a:schemeClr val="tx2"/>
                </a:solidFill>
              </a:rPr>
              <a:t>テキストテキスト</a:t>
            </a:r>
          </a:p>
        </p:txBody>
      </p:sp>
      <p:sp>
        <p:nvSpPr>
          <p:cNvPr id="509" name="テキストテキスト"/>
          <p:cNvSpPr txBox="1"/>
          <p:nvPr/>
        </p:nvSpPr>
        <p:spPr>
          <a:xfrm>
            <a:off x="5104564" y="4488672"/>
            <a:ext cx="2103140" cy="359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>
                <a:solidFill>
                  <a:schemeClr val="tx2"/>
                </a:solidFill>
              </a:rPr>
              <a:t>テキストテキスト</a:t>
            </a:r>
          </a:p>
        </p:txBody>
      </p:sp>
      <p:sp>
        <p:nvSpPr>
          <p:cNvPr id="510" name="円/楕円 19"/>
          <p:cNvSpPr/>
          <p:nvPr/>
        </p:nvSpPr>
        <p:spPr>
          <a:xfrm>
            <a:off x="4513334" y="2643817"/>
            <a:ext cx="3165332" cy="3142315"/>
          </a:xfrm>
          <a:prstGeom prst="ellipse">
            <a:avLst/>
          </a:prstGeom>
          <a:ln w="101600">
            <a:solidFill>
              <a:schemeClr val="tx2"/>
            </a:solidFill>
            <a:miter lim="400000"/>
          </a:ln>
        </p:spPr>
        <p:txBody>
          <a:bodyPr lIns="14287" tIns="14287" rIns="14287" bIns="14287" anchor="ctr"/>
          <a:lstStyle/>
          <a:p>
            <a:pPr algn="ctr" defTabSz="400367">
              <a:lnSpc>
                <a:spcPct val="90000"/>
              </a:lnSpc>
              <a:defRPr sz="2400">
                <a:solidFill>
                  <a:srgbClr val="5BD39F"/>
                </a:solidFill>
                <a:latin typeface="Yu Gothic Bold"/>
                <a:ea typeface="Yu Gothic Bold"/>
                <a:cs typeface="Yu Gothic Bold"/>
                <a:sym typeface="Yu Gothic Bold"/>
              </a:defRPr>
            </a:pPr>
            <a:endParaRPr/>
          </a:p>
        </p:txBody>
      </p:sp>
      <p:sp>
        <p:nvSpPr>
          <p:cNvPr id="511" name="円/楕円 19"/>
          <p:cNvSpPr/>
          <p:nvPr/>
        </p:nvSpPr>
        <p:spPr>
          <a:xfrm>
            <a:off x="8174437" y="2643817"/>
            <a:ext cx="3165331" cy="3142315"/>
          </a:xfrm>
          <a:prstGeom prst="ellipse">
            <a:avLst/>
          </a:prstGeom>
          <a:ln w="101600">
            <a:solidFill>
              <a:schemeClr val="tx2"/>
            </a:solidFill>
            <a:miter lim="400000"/>
          </a:ln>
        </p:spPr>
        <p:txBody>
          <a:bodyPr lIns="14287" tIns="14287" rIns="14287" bIns="14287" anchor="ctr"/>
          <a:lstStyle/>
          <a:p>
            <a:pPr algn="ctr" defTabSz="400367">
              <a:lnSpc>
                <a:spcPct val="90000"/>
              </a:lnSpc>
              <a:defRPr sz="2400">
                <a:solidFill>
                  <a:srgbClr val="5BD39F"/>
                </a:solidFill>
                <a:latin typeface="Yu Gothic Bold"/>
                <a:ea typeface="Yu Gothic Bold"/>
                <a:cs typeface="Yu Gothic Bold"/>
                <a:sym typeface="Yu Gothic Bold"/>
              </a:defRPr>
            </a:pPr>
            <a:endParaRPr/>
          </a:p>
        </p:txBody>
      </p:sp>
      <p:sp>
        <p:nvSpPr>
          <p:cNvPr id="512" name="3"/>
          <p:cNvSpPr txBox="1"/>
          <p:nvPr/>
        </p:nvSpPr>
        <p:spPr>
          <a:xfrm>
            <a:off x="9506244" y="3179626"/>
            <a:ext cx="578685" cy="1190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>
              <a:defRPr sz="7400">
                <a:solidFill>
                  <a:srgbClr val="306FB6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513" name="テキストテキスト"/>
          <p:cNvSpPr txBox="1"/>
          <p:nvPr/>
        </p:nvSpPr>
        <p:spPr>
          <a:xfrm>
            <a:off x="8756717" y="4488672"/>
            <a:ext cx="2103140" cy="359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>
                <a:solidFill>
                  <a:schemeClr val="tx2"/>
                </a:solidFill>
              </a:rPr>
              <a:t>テキストテキスト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7</Words>
  <Application>Microsoft Macintosh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Yu Gothic Bold</vt:lpstr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46</cp:revision>
  <dcterms:created xsi:type="dcterms:W3CDTF">2023-03-04T19:51:34Z</dcterms:created>
  <dcterms:modified xsi:type="dcterms:W3CDTF">2023-03-04T22:24:26Z</dcterms:modified>
</cp:coreProperties>
</file>