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テキストテキスト"/>
          <p:cNvSpPr/>
          <p:nvPr/>
        </p:nvSpPr>
        <p:spPr>
          <a:xfrm>
            <a:off x="1688837" y="5128367"/>
            <a:ext cx="8926931" cy="713005"/>
          </a:xfrm>
          <a:prstGeom prst="rect">
            <a:avLst/>
          </a:prstGeom>
          <a:solidFill>
            <a:schemeClr val="tx2"/>
          </a:solidFill>
          <a:ln w="254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テキストテキストテキスト</a:t>
            </a:r>
          </a:p>
        </p:txBody>
      </p:sp>
      <p:sp>
        <p:nvSpPr>
          <p:cNvPr id="51" name="角丸四角形"/>
          <p:cNvSpPr/>
          <p:nvPr/>
        </p:nvSpPr>
        <p:spPr>
          <a:xfrm>
            <a:off x="2035600" y="1704934"/>
            <a:ext cx="1714744" cy="1703844"/>
          </a:xfrm>
          <a:prstGeom prst="roundRect">
            <a:avLst>
              <a:gd name="adj" fmla="val 50000"/>
            </a:avLst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2" name="角丸四角形"/>
          <p:cNvSpPr/>
          <p:nvPr/>
        </p:nvSpPr>
        <p:spPr>
          <a:xfrm>
            <a:off x="1269710" y="2562326"/>
            <a:ext cx="1714744" cy="1703844"/>
          </a:xfrm>
          <a:prstGeom prst="roundRect">
            <a:avLst>
              <a:gd name="adj" fmla="val 50000"/>
            </a:avLst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3" name="角丸四角形"/>
          <p:cNvSpPr/>
          <p:nvPr/>
        </p:nvSpPr>
        <p:spPr>
          <a:xfrm>
            <a:off x="2695989" y="2562326"/>
            <a:ext cx="1714744" cy="1703844"/>
          </a:xfrm>
          <a:prstGeom prst="roundRect">
            <a:avLst>
              <a:gd name="adj" fmla="val 50000"/>
            </a:avLst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4" name="四角形"/>
          <p:cNvSpPr/>
          <p:nvPr/>
        </p:nvSpPr>
        <p:spPr>
          <a:xfrm>
            <a:off x="8529056" y="1708109"/>
            <a:ext cx="2561528" cy="2852440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1025818">
              <a:defRPr>
                <a:solidFill>
                  <a:srgbClr val="000000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pPr>
            <a:endParaRPr/>
          </a:p>
        </p:txBody>
      </p:sp>
      <p:sp>
        <p:nvSpPr>
          <p:cNvPr id="59" name="接続の線"/>
          <p:cNvSpPr/>
          <p:nvPr/>
        </p:nvSpPr>
        <p:spPr>
          <a:xfrm>
            <a:off x="9034823" y="2240066"/>
            <a:ext cx="1465397" cy="17617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4218" y="17200"/>
                  <a:pt x="21418" y="10000"/>
                  <a:pt x="21600" y="0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56" name="三角形"/>
          <p:cNvSpPr/>
          <p:nvPr/>
        </p:nvSpPr>
        <p:spPr>
          <a:xfrm>
            <a:off x="5081072" y="1698584"/>
            <a:ext cx="2142461" cy="2740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06FB6"/>
          </a:solidFill>
          <a:ln w="3175">
            <a:solidFill>
              <a:schemeClr val="tx2"/>
            </a:solidFill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7" name="線"/>
          <p:cNvSpPr/>
          <p:nvPr/>
        </p:nvSpPr>
        <p:spPr>
          <a:xfrm>
            <a:off x="5296329" y="2921222"/>
            <a:ext cx="1599342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8" name="線"/>
          <p:cNvSpPr/>
          <p:nvPr/>
        </p:nvSpPr>
        <p:spPr>
          <a:xfrm>
            <a:off x="5231810" y="3736993"/>
            <a:ext cx="1840985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MigMix 1P Regular</vt:lpstr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10</cp:revision>
  <dcterms:created xsi:type="dcterms:W3CDTF">2023-03-04T19:51:34Z</dcterms:created>
  <dcterms:modified xsi:type="dcterms:W3CDTF">2023-03-04T22:11:14Z</dcterms:modified>
</cp:coreProperties>
</file>