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963" autoAdjust="0"/>
    <p:restoredTop sz="96197" autoAdjust="0"/>
  </p:normalViewPr>
  <p:slideViewPr>
    <p:cSldViewPr>
      <p:cViewPr varScale="1">
        <p:scale>
          <a:sx n="29" d="100"/>
          <a:sy n="29" d="100"/>
        </p:scale>
        <p:origin x="216" y="161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テキストテキストテキストテキスト"/>
          <p:cNvSpPr/>
          <p:nvPr/>
        </p:nvSpPr>
        <p:spPr>
          <a:xfrm>
            <a:off x="3095709" y="5050066"/>
            <a:ext cx="6163643" cy="983354"/>
          </a:xfrm>
          <a:prstGeom prst="rect">
            <a:avLst/>
          </a:prstGeom>
          <a:solidFill>
            <a:srgbClr val="FFFFFF"/>
          </a:solidFill>
          <a:ln w="50800">
            <a:solidFill>
              <a:srgbClr val="306FB6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t>テキストテキストテキストテキスト</a:t>
            </a:r>
          </a:p>
        </p:txBody>
      </p:sp>
      <p:sp>
        <p:nvSpPr>
          <p:cNvPr id="607" name="テキストテキスト…"/>
          <p:cNvSpPr txBox="1"/>
          <p:nvPr/>
        </p:nvSpPr>
        <p:spPr>
          <a:xfrm>
            <a:off x="2081780" y="1287380"/>
            <a:ext cx="8191501" cy="309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defTabSz="412750">
              <a:defRPr sz="8000" b="1" cap="all">
                <a:solidFill>
                  <a:srgbClr val="306FB6"/>
                </a:solidFill>
              </a:defRPr>
            </a:pPr>
            <a:r>
              <a:t>テキストテキスト</a:t>
            </a:r>
          </a:p>
          <a:p>
            <a:pPr defTabSz="412750">
              <a:defRPr sz="8000" b="1" cap="all">
                <a:solidFill>
                  <a:srgbClr val="306FB6"/>
                </a:solidFill>
              </a:defRPr>
            </a:pPr>
            <a:r>
              <a:t>テキストテキスト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3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61</cp:revision>
  <dcterms:created xsi:type="dcterms:W3CDTF">2023-03-04T19:51:34Z</dcterms:created>
  <dcterms:modified xsi:type="dcterms:W3CDTF">2023-03-04T22:29:47Z</dcterms:modified>
</cp:coreProperties>
</file>