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410" autoAdjust="0"/>
    <p:restoredTop sz="96197" autoAdjust="0"/>
  </p:normalViewPr>
  <p:slideViewPr>
    <p:cSldViewPr>
      <p:cViewPr varScale="1">
        <p:scale>
          <a:sx n="18" d="100"/>
          <a:sy n="18" d="100"/>
        </p:scale>
        <p:origin x="232" y="212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円形"/>
          <p:cNvSpPr/>
          <p:nvPr/>
        </p:nvSpPr>
        <p:spPr>
          <a:xfrm>
            <a:off x="1288434" y="1360805"/>
            <a:ext cx="3728758" cy="3728758"/>
          </a:xfrm>
          <a:prstGeom prst="ellipse">
            <a:avLst/>
          </a:prstGeom>
          <a:solidFill>
            <a:srgbClr val="FFFFFF"/>
          </a:solidFill>
          <a:ln w="63500">
            <a:solidFill>
              <a:schemeClr val="tx2"/>
            </a:solidFill>
          </a:ln>
        </p:spPr>
        <p:txBody>
          <a:bodyPr lIns="45719" rIns="45719" anchor="ctr"/>
          <a:lstStyle/>
          <a:p>
            <a:pPr algn="ctr" defTabSz="457200"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62" name="円形"/>
          <p:cNvSpPr/>
          <p:nvPr/>
        </p:nvSpPr>
        <p:spPr>
          <a:xfrm>
            <a:off x="2071217" y="2224128"/>
            <a:ext cx="2163193" cy="2163192"/>
          </a:xfrm>
          <a:prstGeom prst="ellipse">
            <a:avLst/>
          </a:prstGeom>
          <a:solidFill>
            <a:srgbClr val="FFFFFF"/>
          </a:solidFill>
          <a:ln w="63500">
            <a:solidFill>
              <a:schemeClr val="tx2"/>
            </a:solidFill>
          </a:ln>
        </p:spPr>
        <p:txBody>
          <a:bodyPr lIns="45719" rIns="45719" anchor="ctr"/>
          <a:lstStyle/>
          <a:p>
            <a:pPr algn="ctr" defTabSz="457200"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63" name="円形"/>
          <p:cNvSpPr/>
          <p:nvPr/>
        </p:nvSpPr>
        <p:spPr>
          <a:xfrm>
            <a:off x="2787030" y="2939940"/>
            <a:ext cx="731567" cy="731568"/>
          </a:xfrm>
          <a:prstGeom prst="ellipse">
            <a:avLst/>
          </a:prstGeom>
          <a:solidFill>
            <a:srgbClr val="E91F00"/>
          </a:solidFill>
          <a:ln w="3175">
            <a:solidFill>
              <a:schemeClr val="accent3"/>
            </a:solidFill>
            <a:miter lim="400000"/>
          </a:ln>
        </p:spPr>
        <p:txBody>
          <a:bodyPr lIns="45719" rIns="45719" anchor="ctr"/>
          <a:lstStyle/>
          <a:p>
            <a:pPr algn="ctr" defTabSz="457200"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64" name="線"/>
          <p:cNvSpPr/>
          <p:nvPr/>
        </p:nvSpPr>
        <p:spPr>
          <a:xfrm flipH="1" flipV="1">
            <a:off x="4016370" y="2666087"/>
            <a:ext cx="3004136" cy="1"/>
          </a:xfrm>
          <a:prstGeom prst="line">
            <a:avLst/>
          </a:prstGeom>
          <a:ln w="38100">
            <a:solidFill>
              <a:schemeClr val="tx2"/>
            </a:solidFill>
            <a:prstDash val="sysDot"/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5" name="線"/>
          <p:cNvSpPr/>
          <p:nvPr/>
        </p:nvSpPr>
        <p:spPr>
          <a:xfrm flipH="1" flipV="1">
            <a:off x="3500523" y="3305723"/>
            <a:ext cx="3004136" cy="1"/>
          </a:xfrm>
          <a:prstGeom prst="line">
            <a:avLst/>
          </a:prstGeom>
          <a:ln w="38100">
            <a:solidFill>
              <a:schemeClr val="accent3"/>
            </a:solidFill>
            <a:prstDash val="sysDot"/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6" name="●●●●"/>
          <p:cNvSpPr txBox="1"/>
          <p:nvPr/>
        </p:nvSpPr>
        <p:spPr>
          <a:xfrm>
            <a:off x="7250513" y="2486551"/>
            <a:ext cx="107721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2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●●●●</a:t>
            </a:r>
          </a:p>
        </p:txBody>
      </p:sp>
      <p:sp>
        <p:nvSpPr>
          <p:cNvPr id="67" name="××××××"/>
          <p:cNvSpPr txBox="1"/>
          <p:nvPr/>
        </p:nvSpPr>
        <p:spPr>
          <a:xfrm>
            <a:off x="6729938" y="3126187"/>
            <a:ext cx="1292020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2000">
                <a:solidFill>
                  <a:srgbClr val="306FB6"/>
                </a:solidFill>
              </a:defRPr>
            </a:lvl1pPr>
          </a:lstStyle>
          <a:p>
            <a:r>
              <a:rPr dirty="0">
                <a:solidFill>
                  <a:schemeClr val="tx2"/>
                </a:solidFill>
              </a:rPr>
              <a:t>××××××</a:t>
            </a:r>
          </a:p>
        </p:txBody>
      </p:sp>
      <p:sp>
        <p:nvSpPr>
          <p:cNvPr id="68" name="テキストテキストテキストテキストテキスト…"/>
          <p:cNvSpPr/>
          <p:nvPr/>
        </p:nvSpPr>
        <p:spPr>
          <a:xfrm>
            <a:off x="6052422" y="3975993"/>
            <a:ext cx="5869564" cy="238204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 defTabSz="457200">
              <a:defRPr sz="2000">
                <a:solidFill>
                  <a:srgbClr val="306FB6"/>
                </a:solidFill>
              </a:defRPr>
            </a:pPr>
            <a:r>
              <a:rPr>
                <a:solidFill>
                  <a:schemeClr val="tx2"/>
                </a:solidFill>
              </a:rPr>
              <a:t>テキストテキストテキストテキストテキスト</a:t>
            </a:r>
          </a:p>
          <a:p>
            <a:pPr algn="ctr" defTabSz="457200">
              <a:defRPr sz="2000">
                <a:solidFill>
                  <a:srgbClr val="306FB6"/>
                </a:solidFill>
              </a:defRPr>
            </a:pPr>
            <a:r>
              <a:rPr>
                <a:solidFill>
                  <a:schemeClr val="tx2"/>
                </a:solidFill>
              </a:rPr>
              <a:t>テキストテキストテキストテキストテキスト</a:t>
            </a:r>
          </a:p>
          <a:p>
            <a:pPr algn="ctr" defTabSz="457200">
              <a:defRPr sz="2000">
                <a:solidFill>
                  <a:srgbClr val="306FB6"/>
                </a:solidFill>
              </a:defRPr>
            </a:pPr>
            <a:r>
              <a:rPr>
                <a:solidFill>
                  <a:schemeClr val="tx2"/>
                </a:solidFill>
              </a:rPr>
              <a:t>テキストテキストテキストテキストテキスト</a:t>
            </a:r>
          </a:p>
          <a:p>
            <a:pPr algn="ctr" defTabSz="457200">
              <a:defRPr sz="2000">
                <a:solidFill>
                  <a:srgbClr val="306FB6"/>
                </a:solidFill>
              </a:defRPr>
            </a:pPr>
            <a:r>
              <a:rPr>
                <a:solidFill>
                  <a:schemeClr val="tx2"/>
                </a:solidFill>
              </a:rPr>
              <a:t>テキストテキストテキストテキストテキスト</a:t>
            </a:r>
          </a:p>
          <a:p>
            <a:pPr algn="ctr" defTabSz="457200">
              <a:defRPr sz="2000">
                <a:solidFill>
                  <a:srgbClr val="306FB6"/>
                </a:solidFill>
              </a:defRPr>
            </a:pPr>
            <a:r>
              <a:rPr>
                <a:solidFill>
                  <a:schemeClr val="tx2"/>
                </a:solidFill>
              </a:rPr>
              <a:t>テキストテキストテキストテキストテキスト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7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11</cp:revision>
  <dcterms:created xsi:type="dcterms:W3CDTF">2023-03-04T19:51:34Z</dcterms:created>
  <dcterms:modified xsi:type="dcterms:W3CDTF">2023-03-04T22:11:29Z</dcterms:modified>
</cp:coreProperties>
</file>