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403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963" autoAdjust="0"/>
    <p:restoredTop sz="96197" autoAdjust="0"/>
  </p:normalViewPr>
  <p:slideViewPr>
    <p:cSldViewPr>
      <p:cViewPr varScale="1">
        <p:scale>
          <a:sx n="29" d="100"/>
          <a:sy n="29" d="100"/>
        </p:scale>
        <p:origin x="216" y="1616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903122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">
            <a:extLst>
              <a:ext uri="{FF2B5EF4-FFF2-40B4-BE49-F238E27FC236}">
                <a16:creationId xmlns:a16="http://schemas.microsoft.com/office/drawing/2014/main" id="{AC09C4DF-6EAA-195E-06F0-3BD0DFADE560}"/>
              </a:ext>
            </a:extLst>
          </p:cNvPr>
          <p:cNvSpPr/>
          <p:nvPr/>
        </p:nvSpPr>
        <p:spPr>
          <a:xfrm>
            <a:off x="525061" y="1821627"/>
            <a:ext cx="9106272" cy="3084150"/>
          </a:xfrm>
          <a:prstGeom prst="rect">
            <a:avLst/>
          </a:prstGeom>
          <a:solidFill>
            <a:schemeClr val="bg1"/>
          </a:solidFill>
          <a:ln w="50800">
            <a:solidFill>
              <a:srgbClr val="306FB6"/>
            </a:solidFill>
            <a:miter lim="400000"/>
          </a:ln>
        </p:spPr>
        <p:txBody>
          <a:bodyPr lIns="35718" tIns="35718" rIns="35718" bIns="35718" anchor="ctr"/>
          <a:lstStyle/>
          <a:p>
            <a:pPr defTabSz="410765">
              <a:lnSpc>
                <a:spcPct val="150000"/>
              </a:lnSpc>
              <a:defRPr sz="1600">
                <a:solidFill>
                  <a:srgbClr val="000000"/>
                </a:solidFill>
                <a:latin typeface="MigMix 1P Regular"/>
                <a:ea typeface="MigMix 1P Regular"/>
                <a:cs typeface="MigMix 1P Regular"/>
                <a:sym typeface="MigMix 1P Regular"/>
              </a:defRPr>
            </a:pPr>
            <a:endParaRPr/>
          </a:p>
        </p:txBody>
      </p:sp>
      <p:sp>
        <p:nvSpPr>
          <p:cNvPr id="5" name="見出し見出し">
            <a:extLst>
              <a:ext uri="{FF2B5EF4-FFF2-40B4-BE49-F238E27FC236}">
                <a16:creationId xmlns:a16="http://schemas.microsoft.com/office/drawing/2014/main" id="{66F95022-340C-26E6-4C5C-C949F8CC8BA1}"/>
              </a:ext>
            </a:extLst>
          </p:cNvPr>
          <p:cNvSpPr/>
          <p:nvPr/>
        </p:nvSpPr>
        <p:spPr>
          <a:xfrm>
            <a:off x="499661" y="1128972"/>
            <a:ext cx="3245082" cy="554016"/>
          </a:xfrm>
          <a:prstGeom prst="rect">
            <a:avLst/>
          </a:prstGeom>
          <a:solidFill>
            <a:schemeClr val="accent3"/>
          </a:solidFill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5718" tIns="35718" rIns="35718" bIns="35718" anchor="ctr"/>
          <a:lstStyle>
            <a:lvl1pPr algn="ctr" defTabSz="412750">
              <a:defRPr sz="2000" b="1">
                <a:solidFill>
                  <a:srgbClr val="FFFFFF"/>
                </a:solidFill>
              </a:defRPr>
            </a:lvl1pPr>
          </a:lstStyle>
          <a:p>
            <a:r>
              <a:t>見出し見出し</a:t>
            </a:r>
          </a:p>
        </p:txBody>
      </p:sp>
      <p:sp>
        <p:nvSpPr>
          <p:cNvPr id="6" name="✓ テキストテキストテキストテキスト…">
            <a:extLst>
              <a:ext uri="{FF2B5EF4-FFF2-40B4-BE49-F238E27FC236}">
                <a16:creationId xmlns:a16="http://schemas.microsoft.com/office/drawing/2014/main" id="{9F8F9358-7810-B7E3-FCA7-86871C55C743}"/>
              </a:ext>
            </a:extLst>
          </p:cNvPr>
          <p:cNvSpPr txBox="1"/>
          <p:nvPr/>
        </p:nvSpPr>
        <p:spPr>
          <a:xfrm>
            <a:off x="1010814" y="2270232"/>
            <a:ext cx="4930141" cy="218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defTabSz="410765">
              <a:lnSpc>
                <a:spcPct val="150000"/>
              </a:lnSpc>
              <a:defRPr sz="2000">
                <a:solidFill>
                  <a:srgbClr val="000000"/>
                </a:solidFill>
              </a:defRPr>
            </a:pPr>
            <a:r>
              <a:t>　✓　テキストテキストテキストテキスト</a:t>
            </a:r>
          </a:p>
          <a:p>
            <a:pPr defTabSz="410765">
              <a:lnSpc>
                <a:spcPct val="150000"/>
              </a:lnSpc>
              <a:defRPr sz="2000">
                <a:solidFill>
                  <a:srgbClr val="000000"/>
                </a:solidFill>
              </a:defRPr>
            </a:pPr>
            <a:r>
              <a:t>　✓　テキストテキストテキストテキスト</a:t>
            </a:r>
          </a:p>
          <a:p>
            <a:pPr defTabSz="410765">
              <a:lnSpc>
                <a:spcPct val="150000"/>
              </a:lnSpc>
              <a:defRPr sz="2000">
                <a:solidFill>
                  <a:srgbClr val="000000"/>
                </a:solidFill>
              </a:defRPr>
            </a:pPr>
            <a:r>
              <a:t>　✓　テキストテキストテキストテキスト</a:t>
            </a:r>
          </a:p>
          <a:p>
            <a:pPr defTabSz="410765">
              <a:lnSpc>
                <a:spcPct val="150000"/>
              </a:lnSpc>
              <a:defRPr sz="2000">
                <a:solidFill>
                  <a:srgbClr val="000000"/>
                </a:solidFill>
              </a:defRPr>
            </a:pPr>
            <a:r>
              <a:t>　✔　テキストテキストテキストテキスト</a:t>
            </a:r>
          </a:p>
        </p:txBody>
      </p:sp>
    </p:spTree>
    <p:extLst>
      <p:ext uri="{BB962C8B-B14F-4D97-AF65-F5344CB8AC3E}">
        <p14:creationId xmlns:p14="http://schemas.microsoft.com/office/powerpoint/2010/main" val="6326433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13</Words>
  <Application>Microsoft Macintosh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MigMix 1P Regular</vt:lpstr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水谷 友哉</cp:lastModifiedBy>
  <cp:revision>65</cp:revision>
  <dcterms:created xsi:type="dcterms:W3CDTF">2023-03-04T19:51:34Z</dcterms:created>
  <dcterms:modified xsi:type="dcterms:W3CDTF">2023-03-04T22:30:40Z</dcterms:modified>
</cp:coreProperties>
</file>