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410" autoAdjust="0"/>
    <p:restoredTop sz="96197" autoAdjust="0"/>
  </p:normalViewPr>
  <p:slideViewPr>
    <p:cSldViewPr>
      <p:cViewPr varScale="1">
        <p:scale>
          <a:sx n="18" d="100"/>
          <a:sy n="18" d="100"/>
        </p:scale>
        <p:origin x="232" y="212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線"/>
          <p:cNvSpPr/>
          <p:nvPr/>
        </p:nvSpPr>
        <p:spPr>
          <a:xfrm flipV="1">
            <a:off x="6295063" y="4694712"/>
            <a:ext cx="1" cy="952689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1" name="線"/>
          <p:cNvSpPr/>
          <p:nvPr/>
        </p:nvSpPr>
        <p:spPr>
          <a:xfrm>
            <a:off x="6288947" y="4707112"/>
            <a:ext cx="952689" cy="1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2" name="線"/>
          <p:cNvSpPr/>
          <p:nvPr/>
        </p:nvSpPr>
        <p:spPr>
          <a:xfrm flipV="1">
            <a:off x="7250502" y="3776085"/>
            <a:ext cx="1" cy="952689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3" name="線"/>
          <p:cNvSpPr/>
          <p:nvPr/>
        </p:nvSpPr>
        <p:spPr>
          <a:xfrm>
            <a:off x="7244386" y="3788485"/>
            <a:ext cx="952689" cy="1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4" name="線"/>
          <p:cNvSpPr/>
          <p:nvPr/>
        </p:nvSpPr>
        <p:spPr>
          <a:xfrm flipV="1">
            <a:off x="8179403" y="2841629"/>
            <a:ext cx="1" cy="952689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5" name="線"/>
          <p:cNvSpPr/>
          <p:nvPr/>
        </p:nvSpPr>
        <p:spPr>
          <a:xfrm>
            <a:off x="8173287" y="2854029"/>
            <a:ext cx="952689" cy="1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6" name="線"/>
          <p:cNvSpPr/>
          <p:nvPr/>
        </p:nvSpPr>
        <p:spPr>
          <a:xfrm flipV="1">
            <a:off x="9140873" y="1917414"/>
            <a:ext cx="1" cy="952689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7" name="線"/>
          <p:cNvSpPr/>
          <p:nvPr/>
        </p:nvSpPr>
        <p:spPr>
          <a:xfrm>
            <a:off x="9134756" y="1929813"/>
            <a:ext cx="952689" cy="1"/>
          </a:xfrm>
          <a:prstGeom prst="line">
            <a:avLst/>
          </a:prstGeom>
          <a:ln w="38100">
            <a:solidFill>
              <a:srgbClr val="306FB6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8" name="線"/>
          <p:cNvSpPr/>
          <p:nvPr/>
        </p:nvSpPr>
        <p:spPr>
          <a:xfrm flipV="1">
            <a:off x="5350647" y="5644969"/>
            <a:ext cx="1" cy="95269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9" name="線"/>
          <p:cNvSpPr/>
          <p:nvPr/>
        </p:nvSpPr>
        <p:spPr>
          <a:xfrm>
            <a:off x="5344530" y="5657369"/>
            <a:ext cx="952689" cy="1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80" name="線"/>
          <p:cNvSpPr/>
          <p:nvPr/>
        </p:nvSpPr>
        <p:spPr>
          <a:xfrm flipV="1">
            <a:off x="6663834" y="2662433"/>
            <a:ext cx="3629233" cy="3629233"/>
          </a:xfrm>
          <a:prstGeom prst="line">
            <a:avLst/>
          </a:prstGeom>
          <a:ln w="50800">
            <a:solidFill>
              <a:schemeClr val="tx2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81" name="ウォーキング"/>
          <p:cNvSpPr/>
          <p:nvPr/>
        </p:nvSpPr>
        <p:spPr>
          <a:xfrm>
            <a:off x="9582490" y="829994"/>
            <a:ext cx="470240" cy="7397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55" h="21600" extrusionOk="0">
                <a:moveTo>
                  <a:pt x="12595" y="0"/>
                </a:moveTo>
                <a:cubicBezTo>
                  <a:pt x="11888" y="0"/>
                  <a:pt x="11182" y="175"/>
                  <a:pt x="10642" y="525"/>
                </a:cubicBezTo>
                <a:cubicBezTo>
                  <a:pt x="9564" y="1225"/>
                  <a:pt x="9564" y="2359"/>
                  <a:pt x="10642" y="3059"/>
                </a:cubicBezTo>
                <a:cubicBezTo>
                  <a:pt x="11721" y="3759"/>
                  <a:pt x="13469" y="3759"/>
                  <a:pt x="14547" y="3059"/>
                </a:cubicBezTo>
                <a:cubicBezTo>
                  <a:pt x="15626" y="2359"/>
                  <a:pt x="15626" y="1225"/>
                  <a:pt x="14547" y="525"/>
                </a:cubicBezTo>
                <a:cubicBezTo>
                  <a:pt x="14008" y="175"/>
                  <a:pt x="13302" y="0"/>
                  <a:pt x="12595" y="0"/>
                </a:cubicBezTo>
                <a:close/>
                <a:moveTo>
                  <a:pt x="10897" y="3858"/>
                </a:moveTo>
                <a:cubicBezTo>
                  <a:pt x="10134" y="3888"/>
                  <a:pt x="9610" y="4121"/>
                  <a:pt x="9610" y="4121"/>
                </a:cubicBezTo>
                <a:lnTo>
                  <a:pt x="5783" y="5439"/>
                </a:lnTo>
                <a:lnTo>
                  <a:pt x="2926" y="6234"/>
                </a:lnTo>
                <a:cubicBezTo>
                  <a:pt x="2538" y="6341"/>
                  <a:pt x="2256" y="6567"/>
                  <a:pt x="2177" y="6836"/>
                </a:cubicBezTo>
                <a:lnTo>
                  <a:pt x="1184" y="10206"/>
                </a:lnTo>
                <a:cubicBezTo>
                  <a:pt x="1052" y="10653"/>
                  <a:pt x="1504" y="11086"/>
                  <a:pt x="2192" y="11171"/>
                </a:cubicBezTo>
                <a:cubicBezTo>
                  <a:pt x="2881" y="11256"/>
                  <a:pt x="3545" y="10964"/>
                  <a:pt x="3677" y="10516"/>
                </a:cubicBezTo>
                <a:lnTo>
                  <a:pt x="4545" y="7575"/>
                </a:lnTo>
                <a:lnTo>
                  <a:pt x="7179" y="6843"/>
                </a:lnTo>
                <a:lnTo>
                  <a:pt x="5674" y="11097"/>
                </a:lnTo>
                <a:cubicBezTo>
                  <a:pt x="5594" y="11209"/>
                  <a:pt x="5538" y="11331"/>
                  <a:pt x="5513" y="11460"/>
                </a:cubicBezTo>
                <a:lnTo>
                  <a:pt x="4779" y="15196"/>
                </a:lnTo>
                <a:lnTo>
                  <a:pt x="305" y="19693"/>
                </a:lnTo>
                <a:cubicBezTo>
                  <a:pt x="-266" y="20267"/>
                  <a:pt x="-12" y="21032"/>
                  <a:pt x="872" y="21403"/>
                </a:cubicBezTo>
                <a:cubicBezTo>
                  <a:pt x="1191" y="21536"/>
                  <a:pt x="1547" y="21600"/>
                  <a:pt x="1901" y="21600"/>
                </a:cubicBezTo>
                <a:cubicBezTo>
                  <a:pt x="2526" y="21600"/>
                  <a:pt x="3141" y="21401"/>
                  <a:pt x="3505" y="21035"/>
                </a:cubicBezTo>
                <a:lnTo>
                  <a:pt x="8214" y="16301"/>
                </a:lnTo>
                <a:cubicBezTo>
                  <a:pt x="8368" y="16146"/>
                  <a:pt x="8466" y="15970"/>
                  <a:pt x="8502" y="15787"/>
                </a:cubicBezTo>
                <a:lnTo>
                  <a:pt x="9108" y="12709"/>
                </a:lnTo>
                <a:lnTo>
                  <a:pt x="14079" y="16306"/>
                </a:lnTo>
                <a:lnTo>
                  <a:pt x="15307" y="20589"/>
                </a:lnTo>
                <a:cubicBezTo>
                  <a:pt x="15477" y="21184"/>
                  <a:pt x="16276" y="21600"/>
                  <a:pt x="17176" y="21600"/>
                </a:cubicBezTo>
                <a:cubicBezTo>
                  <a:pt x="17292" y="21600"/>
                  <a:pt x="17409" y="21592"/>
                  <a:pt x="17527" y="21578"/>
                </a:cubicBezTo>
                <a:cubicBezTo>
                  <a:pt x="18561" y="21453"/>
                  <a:pt x="19243" y="20808"/>
                  <a:pt x="19051" y="20137"/>
                </a:cubicBezTo>
                <a:lnTo>
                  <a:pt x="17727" y="15513"/>
                </a:lnTo>
                <a:cubicBezTo>
                  <a:pt x="17663" y="15290"/>
                  <a:pt x="17506" y="15081"/>
                  <a:pt x="17272" y="14912"/>
                </a:cubicBezTo>
                <a:lnTo>
                  <a:pt x="12070" y="11149"/>
                </a:lnTo>
                <a:lnTo>
                  <a:pt x="13099" y="8066"/>
                </a:lnTo>
                <a:lnTo>
                  <a:pt x="14261" y="9345"/>
                </a:lnTo>
                <a:cubicBezTo>
                  <a:pt x="14388" y="9485"/>
                  <a:pt x="14576" y="9597"/>
                  <a:pt x="14800" y="9668"/>
                </a:cubicBezTo>
                <a:lnTo>
                  <a:pt x="19329" y="11102"/>
                </a:lnTo>
                <a:cubicBezTo>
                  <a:pt x="19508" y="11159"/>
                  <a:pt x="19698" y="11185"/>
                  <a:pt x="19885" y="11185"/>
                </a:cubicBezTo>
                <a:cubicBezTo>
                  <a:pt x="20356" y="11185"/>
                  <a:pt x="20806" y="11015"/>
                  <a:pt x="21027" y="10722"/>
                </a:cubicBezTo>
                <a:cubicBezTo>
                  <a:pt x="21334" y="10313"/>
                  <a:pt x="21072" y="9820"/>
                  <a:pt x="20442" y="9620"/>
                </a:cubicBezTo>
                <a:lnTo>
                  <a:pt x="16256" y="8294"/>
                </a:lnTo>
                <a:lnTo>
                  <a:pt x="14441" y="6296"/>
                </a:lnTo>
                <a:lnTo>
                  <a:pt x="13294" y="4732"/>
                </a:lnTo>
                <a:cubicBezTo>
                  <a:pt x="12990" y="4278"/>
                  <a:pt x="12391" y="4063"/>
                  <a:pt x="12007" y="3967"/>
                </a:cubicBezTo>
                <a:cubicBezTo>
                  <a:pt x="11975" y="3959"/>
                  <a:pt x="11942" y="3950"/>
                  <a:pt x="11908" y="3944"/>
                </a:cubicBezTo>
                <a:cubicBezTo>
                  <a:pt x="11757" y="3910"/>
                  <a:pt x="11656" y="3898"/>
                  <a:pt x="11656" y="3898"/>
                </a:cubicBezTo>
                <a:cubicBezTo>
                  <a:pt x="11512" y="3876"/>
                  <a:pt x="11372" y="3864"/>
                  <a:pt x="11238" y="3858"/>
                </a:cubicBezTo>
                <a:cubicBezTo>
                  <a:pt x="11120" y="3852"/>
                  <a:pt x="11006" y="3853"/>
                  <a:pt x="10897" y="3858"/>
                </a:cubicBezTo>
                <a:close/>
              </a:path>
            </a:pathLst>
          </a:custGeom>
          <a:solidFill>
            <a:srgbClr val="306FB6"/>
          </a:solidFill>
          <a:ln w="3175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82" name="テキストテキスト"/>
          <p:cNvSpPr txBox="1"/>
          <p:nvPr/>
        </p:nvSpPr>
        <p:spPr>
          <a:xfrm>
            <a:off x="6135682" y="922863"/>
            <a:ext cx="3170097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 algn="ctr" defTabSz="457200">
              <a:defRPr sz="3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テキストテキスト</a:t>
            </a:r>
          </a:p>
        </p:txBody>
      </p:sp>
      <p:sp>
        <p:nvSpPr>
          <p:cNvPr id="83" name="テキストテキスト"/>
          <p:cNvSpPr txBox="1"/>
          <p:nvPr/>
        </p:nvSpPr>
        <p:spPr>
          <a:xfrm>
            <a:off x="1169465" y="5844315"/>
            <a:ext cx="3170097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 algn="ctr" defTabSz="457200">
              <a:defRPr sz="3000">
                <a:solidFill>
                  <a:srgbClr val="306FB6"/>
                </a:solidFill>
              </a:defRPr>
            </a:lvl1pPr>
          </a:lstStyle>
          <a:p>
            <a:r>
              <a:rPr dirty="0" err="1">
                <a:solidFill>
                  <a:schemeClr val="tx2"/>
                </a:solidFill>
              </a:rPr>
              <a:t>テキストテキスト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84" name="ウォーキング"/>
          <p:cNvSpPr/>
          <p:nvPr/>
        </p:nvSpPr>
        <p:spPr>
          <a:xfrm>
            <a:off x="4507969" y="5751446"/>
            <a:ext cx="470240" cy="7397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55" h="21600" extrusionOk="0">
                <a:moveTo>
                  <a:pt x="12595" y="0"/>
                </a:moveTo>
                <a:cubicBezTo>
                  <a:pt x="11888" y="0"/>
                  <a:pt x="11182" y="175"/>
                  <a:pt x="10642" y="525"/>
                </a:cubicBezTo>
                <a:cubicBezTo>
                  <a:pt x="9564" y="1225"/>
                  <a:pt x="9564" y="2359"/>
                  <a:pt x="10642" y="3059"/>
                </a:cubicBezTo>
                <a:cubicBezTo>
                  <a:pt x="11721" y="3759"/>
                  <a:pt x="13469" y="3759"/>
                  <a:pt x="14547" y="3059"/>
                </a:cubicBezTo>
                <a:cubicBezTo>
                  <a:pt x="15626" y="2359"/>
                  <a:pt x="15626" y="1225"/>
                  <a:pt x="14547" y="525"/>
                </a:cubicBezTo>
                <a:cubicBezTo>
                  <a:pt x="14008" y="175"/>
                  <a:pt x="13302" y="0"/>
                  <a:pt x="12595" y="0"/>
                </a:cubicBezTo>
                <a:close/>
                <a:moveTo>
                  <a:pt x="10897" y="3858"/>
                </a:moveTo>
                <a:cubicBezTo>
                  <a:pt x="10134" y="3888"/>
                  <a:pt x="9610" y="4121"/>
                  <a:pt x="9610" y="4121"/>
                </a:cubicBezTo>
                <a:lnTo>
                  <a:pt x="5783" y="5439"/>
                </a:lnTo>
                <a:lnTo>
                  <a:pt x="2926" y="6234"/>
                </a:lnTo>
                <a:cubicBezTo>
                  <a:pt x="2538" y="6341"/>
                  <a:pt x="2256" y="6567"/>
                  <a:pt x="2177" y="6836"/>
                </a:cubicBezTo>
                <a:lnTo>
                  <a:pt x="1184" y="10206"/>
                </a:lnTo>
                <a:cubicBezTo>
                  <a:pt x="1052" y="10653"/>
                  <a:pt x="1504" y="11086"/>
                  <a:pt x="2192" y="11171"/>
                </a:cubicBezTo>
                <a:cubicBezTo>
                  <a:pt x="2881" y="11256"/>
                  <a:pt x="3545" y="10964"/>
                  <a:pt x="3677" y="10516"/>
                </a:cubicBezTo>
                <a:lnTo>
                  <a:pt x="4545" y="7575"/>
                </a:lnTo>
                <a:lnTo>
                  <a:pt x="7179" y="6843"/>
                </a:lnTo>
                <a:lnTo>
                  <a:pt x="5674" y="11097"/>
                </a:lnTo>
                <a:cubicBezTo>
                  <a:pt x="5594" y="11209"/>
                  <a:pt x="5538" y="11331"/>
                  <a:pt x="5513" y="11460"/>
                </a:cubicBezTo>
                <a:lnTo>
                  <a:pt x="4779" y="15196"/>
                </a:lnTo>
                <a:lnTo>
                  <a:pt x="305" y="19693"/>
                </a:lnTo>
                <a:cubicBezTo>
                  <a:pt x="-266" y="20267"/>
                  <a:pt x="-12" y="21032"/>
                  <a:pt x="872" y="21403"/>
                </a:cubicBezTo>
                <a:cubicBezTo>
                  <a:pt x="1191" y="21536"/>
                  <a:pt x="1547" y="21600"/>
                  <a:pt x="1901" y="21600"/>
                </a:cubicBezTo>
                <a:cubicBezTo>
                  <a:pt x="2526" y="21600"/>
                  <a:pt x="3141" y="21401"/>
                  <a:pt x="3505" y="21035"/>
                </a:cubicBezTo>
                <a:lnTo>
                  <a:pt x="8214" y="16301"/>
                </a:lnTo>
                <a:cubicBezTo>
                  <a:pt x="8368" y="16146"/>
                  <a:pt x="8466" y="15970"/>
                  <a:pt x="8502" y="15787"/>
                </a:cubicBezTo>
                <a:lnTo>
                  <a:pt x="9108" y="12709"/>
                </a:lnTo>
                <a:lnTo>
                  <a:pt x="14079" y="16306"/>
                </a:lnTo>
                <a:lnTo>
                  <a:pt x="15307" y="20589"/>
                </a:lnTo>
                <a:cubicBezTo>
                  <a:pt x="15477" y="21184"/>
                  <a:pt x="16276" y="21600"/>
                  <a:pt x="17176" y="21600"/>
                </a:cubicBezTo>
                <a:cubicBezTo>
                  <a:pt x="17292" y="21600"/>
                  <a:pt x="17409" y="21592"/>
                  <a:pt x="17527" y="21578"/>
                </a:cubicBezTo>
                <a:cubicBezTo>
                  <a:pt x="18561" y="21453"/>
                  <a:pt x="19243" y="20808"/>
                  <a:pt x="19051" y="20137"/>
                </a:cubicBezTo>
                <a:lnTo>
                  <a:pt x="17727" y="15513"/>
                </a:lnTo>
                <a:cubicBezTo>
                  <a:pt x="17663" y="15290"/>
                  <a:pt x="17506" y="15081"/>
                  <a:pt x="17272" y="14912"/>
                </a:cubicBezTo>
                <a:lnTo>
                  <a:pt x="12070" y="11149"/>
                </a:lnTo>
                <a:lnTo>
                  <a:pt x="13099" y="8066"/>
                </a:lnTo>
                <a:lnTo>
                  <a:pt x="14261" y="9345"/>
                </a:lnTo>
                <a:cubicBezTo>
                  <a:pt x="14388" y="9485"/>
                  <a:pt x="14576" y="9597"/>
                  <a:pt x="14800" y="9668"/>
                </a:cubicBezTo>
                <a:lnTo>
                  <a:pt x="19329" y="11102"/>
                </a:lnTo>
                <a:cubicBezTo>
                  <a:pt x="19508" y="11159"/>
                  <a:pt x="19698" y="11185"/>
                  <a:pt x="19885" y="11185"/>
                </a:cubicBezTo>
                <a:cubicBezTo>
                  <a:pt x="20356" y="11185"/>
                  <a:pt x="20806" y="11015"/>
                  <a:pt x="21027" y="10722"/>
                </a:cubicBezTo>
                <a:cubicBezTo>
                  <a:pt x="21334" y="10313"/>
                  <a:pt x="21072" y="9820"/>
                  <a:pt x="20442" y="9620"/>
                </a:cubicBezTo>
                <a:lnTo>
                  <a:pt x="16256" y="8294"/>
                </a:lnTo>
                <a:lnTo>
                  <a:pt x="14441" y="6296"/>
                </a:lnTo>
                <a:lnTo>
                  <a:pt x="13294" y="4732"/>
                </a:lnTo>
                <a:cubicBezTo>
                  <a:pt x="12990" y="4278"/>
                  <a:pt x="12391" y="4063"/>
                  <a:pt x="12007" y="3967"/>
                </a:cubicBezTo>
                <a:cubicBezTo>
                  <a:pt x="11975" y="3959"/>
                  <a:pt x="11942" y="3950"/>
                  <a:pt x="11908" y="3944"/>
                </a:cubicBezTo>
                <a:cubicBezTo>
                  <a:pt x="11757" y="3910"/>
                  <a:pt x="11656" y="3898"/>
                  <a:pt x="11656" y="3898"/>
                </a:cubicBezTo>
                <a:cubicBezTo>
                  <a:pt x="11512" y="3876"/>
                  <a:pt x="11372" y="3864"/>
                  <a:pt x="11238" y="3858"/>
                </a:cubicBezTo>
                <a:cubicBezTo>
                  <a:pt x="11120" y="3852"/>
                  <a:pt x="11006" y="3853"/>
                  <a:pt x="10897" y="3858"/>
                </a:cubicBezTo>
                <a:close/>
              </a:path>
            </a:pathLst>
          </a:custGeom>
          <a:solidFill>
            <a:srgbClr val="306FB6"/>
          </a:solidFill>
          <a:ln w="3175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2</Words>
  <Application>Microsoft Macintosh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12</cp:revision>
  <dcterms:created xsi:type="dcterms:W3CDTF">2023-03-04T19:51:34Z</dcterms:created>
  <dcterms:modified xsi:type="dcterms:W3CDTF">2023-03-04T22:11:48Z</dcterms:modified>
</cp:coreProperties>
</file>