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四角形"/>
          <p:cNvSpPr/>
          <p:nvPr/>
        </p:nvSpPr>
        <p:spPr>
          <a:xfrm>
            <a:off x="1722" y="-19659"/>
            <a:ext cx="1522251" cy="6897318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820" name="テキストテキスト"/>
          <p:cNvSpPr/>
          <p:nvPr/>
        </p:nvSpPr>
        <p:spPr>
          <a:xfrm>
            <a:off x="2148269" y="1295410"/>
            <a:ext cx="5129651" cy="1441584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3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  <p:sp>
        <p:nvSpPr>
          <p:cNvPr id="821" name="三角形"/>
          <p:cNvSpPr/>
          <p:nvPr/>
        </p:nvSpPr>
        <p:spPr>
          <a:xfrm rot="10800000" flipH="1">
            <a:off x="4102816" y="3127470"/>
            <a:ext cx="1220557" cy="603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822" name="椭圆 30"/>
          <p:cNvSpPr/>
          <p:nvPr/>
        </p:nvSpPr>
        <p:spPr>
          <a:xfrm>
            <a:off x="8715124" y="704812"/>
            <a:ext cx="2291617" cy="2291618"/>
          </a:xfrm>
          <a:prstGeom prst="ellipse">
            <a:avLst/>
          </a:prstGeom>
          <a:solidFill>
            <a:srgbClr val="E91F00"/>
          </a:solidFill>
          <a:ln w="12700">
            <a:solidFill>
              <a:schemeClr val="accent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4000">
                <a:solidFill>
                  <a:srgbClr val="FFFFFF"/>
                </a:solidFill>
              </a:defRPr>
            </a:lvl1pPr>
          </a:lstStyle>
          <a:p>
            <a:r>
              <a:rPr dirty="0"/>
              <a:t>●</a:t>
            </a:r>
            <a:r>
              <a:rPr dirty="0" err="1"/>
              <a:t>分</a:t>
            </a:r>
            <a:endParaRPr dirty="0"/>
          </a:p>
        </p:txBody>
      </p:sp>
      <p:sp>
        <p:nvSpPr>
          <p:cNvPr id="823" name="テキストテキスト"/>
          <p:cNvSpPr txBox="1"/>
          <p:nvPr/>
        </p:nvSpPr>
        <p:spPr>
          <a:xfrm>
            <a:off x="378934" y="1984491"/>
            <a:ext cx="1043941" cy="416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eaVert" wrap="none" lIns="45719" rIns="45719">
            <a:spAutoFit/>
          </a:bodyPr>
          <a:lstStyle>
            <a:lvl1pPr defTabSz="412750">
              <a:defRPr sz="4000" b="1" cap="all">
                <a:solidFill>
                  <a:srgbClr val="FFFFFF"/>
                </a:solidFill>
              </a:defRPr>
            </a:lvl1pPr>
          </a:lstStyle>
          <a:p>
            <a:r>
              <a:rPr dirty="0" err="1"/>
              <a:t>テキストテキスト</a:t>
            </a:r>
            <a:endParaRPr dirty="0"/>
          </a:p>
        </p:txBody>
      </p:sp>
      <p:sp>
        <p:nvSpPr>
          <p:cNvPr id="824" name="テキストテキスト"/>
          <p:cNvSpPr/>
          <p:nvPr/>
        </p:nvSpPr>
        <p:spPr>
          <a:xfrm>
            <a:off x="2148269" y="4053511"/>
            <a:ext cx="5129651" cy="1441585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3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  <p:sp>
        <p:nvSpPr>
          <p:cNvPr id="825" name="椭圆 30"/>
          <p:cNvSpPr/>
          <p:nvPr/>
        </p:nvSpPr>
        <p:spPr>
          <a:xfrm>
            <a:off x="8715124" y="3628495"/>
            <a:ext cx="2291617" cy="2291617"/>
          </a:xfrm>
          <a:prstGeom prst="ellipse">
            <a:avLst/>
          </a:prstGeom>
          <a:solidFill>
            <a:srgbClr val="E91F00"/>
          </a:solidFill>
          <a:ln w="12700">
            <a:solidFill>
              <a:schemeClr val="accent3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4000">
                <a:solidFill>
                  <a:srgbClr val="FFFFFF"/>
                </a:solidFill>
              </a:defRPr>
            </a:lvl1pPr>
          </a:lstStyle>
          <a:p>
            <a:r>
              <a:t>●分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7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77</cp:revision>
  <dcterms:created xsi:type="dcterms:W3CDTF">2023-03-04T19:51:34Z</dcterms:created>
  <dcterms:modified xsi:type="dcterms:W3CDTF">2023-03-04T22:35:16Z</dcterms:modified>
</cp:coreProperties>
</file>