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3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6197" autoAdjust="0"/>
  </p:normalViewPr>
  <p:slideViewPr>
    <p:cSldViewPr>
      <p:cViewPr varScale="1">
        <p:scale>
          <a:sx n="25" d="100"/>
          <a:sy n="25" d="100"/>
        </p:scale>
        <p:origin x="168" y="19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object 7"/>
          <p:cNvSpPr/>
          <p:nvPr/>
        </p:nvSpPr>
        <p:spPr>
          <a:xfrm>
            <a:off x="-42015" y="-29651"/>
            <a:ext cx="4538005" cy="6917302"/>
          </a:xfrm>
          <a:prstGeom prst="rect">
            <a:avLst/>
          </a:prstGeom>
          <a:solidFill>
            <a:schemeClr val="tx2"/>
          </a:solidFill>
          <a:ln w="635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2146" tIns="32146" rIns="32146" bIns="32146" anchor="ctr"/>
          <a:lstStyle>
            <a:lvl1pPr algn="ctr" defTabSz="457200">
              <a:defRPr sz="2000" b="1">
                <a:solidFill>
                  <a:srgbClr val="E5F1F9"/>
                </a:solidFill>
              </a:defRPr>
            </a:lvl1pPr>
          </a:lstStyle>
          <a:p>
            <a:r>
              <a:t>写真が入ります</a:t>
            </a:r>
          </a:p>
        </p:txBody>
      </p:sp>
      <p:sp>
        <p:nvSpPr>
          <p:cNvPr id="828" name="テキスト"/>
          <p:cNvSpPr/>
          <p:nvPr/>
        </p:nvSpPr>
        <p:spPr>
          <a:xfrm>
            <a:off x="5708479" y="844542"/>
            <a:ext cx="5035965" cy="1288400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4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829" name="テキスト"/>
          <p:cNvSpPr/>
          <p:nvPr/>
        </p:nvSpPr>
        <p:spPr>
          <a:xfrm>
            <a:off x="5661636" y="2653109"/>
            <a:ext cx="5129652" cy="1288401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4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830" name="テキスト"/>
          <p:cNvSpPr/>
          <p:nvPr/>
        </p:nvSpPr>
        <p:spPr>
          <a:xfrm>
            <a:off x="5661636" y="4461677"/>
            <a:ext cx="5129652" cy="1288400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4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</a:t>
            </a:r>
          </a:p>
        </p:txBody>
      </p:sp>
      <p:sp>
        <p:nvSpPr>
          <p:cNvPr id="831" name="テキスト"/>
          <p:cNvSpPr txBox="1"/>
          <p:nvPr/>
        </p:nvSpPr>
        <p:spPr>
          <a:xfrm>
            <a:off x="207530" y="5569366"/>
            <a:ext cx="4038915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 algn="r" defTabSz="412750">
              <a:lnSpc>
                <a:spcPct val="90000"/>
              </a:lnSpc>
              <a:defRPr sz="50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5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78</cp:revision>
  <dcterms:created xsi:type="dcterms:W3CDTF">2023-03-04T19:51:34Z</dcterms:created>
  <dcterms:modified xsi:type="dcterms:W3CDTF">2023-03-04T22:35:27Z</dcterms:modified>
</cp:coreProperties>
</file>