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3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object 7"/>
          <p:cNvSpPr/>
          <p:nvPr/>
        </p:nvSpPr>
        <p:spPr>
          <a:xfrm>
            <a:off x="-42015" y="-29651"/>
            <a:ext cx="4538005" cy="6917302"/>
          </a:xfrm>
          <a:prstGeom prst="rect">
            <a:avLst/>
          </a:prstGeom>
          <a:solidFill>
            <a:schemeClr val="tx2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 b="1">
                <a:solidFill>
                  <a:srgbClr val="E5F1F9"/>
                </a:solidFill>
              </a:defRPr>
            </a:lvl1pPr>
          </a:lstStyle>
          <a:p>
            <a:r>
              <a:t>写真が入ります</a:t>
            </a:r>
          </a:p>
        </p:txBody>
      </p:sp>
      <p:sp>
        <p:nvSpPr>
          <p:cNvPr id="834" name="テキスト"/>
          <p:cNvSpPr txBox="1"/>
          <p:nvPr/>
        </p:nvSpPr>
        <p:spPr>
          <a:xfrm>
            <a:off x="207530" y="5569366"/>
            <a:ext cx="4038915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>
            <a:lvl1pPr algn="r" defTabSz="412750">
              <a:lnSpc>
                <a:spcPct val="90000"/>
              </a:lnSpc>
              <a:defRPr sz="50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テキスト</a:t>
            </a:r>
          </a:p>
        </p:txBody>
      </p:sp>
      <p:sp>
        <p:nvSpPr>
          <p:cNvPr id="835" name="椭圆 30"/>
          <p:cNvSpPr/>
          <p:nvPr/>
        </p:nvSpPr>
        <p:spPr>
          <a:xfrm>
            <a:off x="5177102" y="2510102"/>
            <a:ext cx="1837796" cy="1837796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</a:t>
            </a:r>
          </a:p>
        </p:txBody>
      </p:sp>
      <p:sp>
        <p:nvSpPr>
          <p:cNvPr id="836" name="椭圆 30"/>
          <p:cNvSpPr/>
          <p:nvPr/>
        </p:nvSpPr>
        <p:spPr>
          <a:xfrm>
            <a:off x="7424912" y="2510102"/>
            <a:ext cx="1837796" cy="1837796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</a:t>
            </a:r>
          </a:p>
        </p:txBody>
      </p:sp>
      <p:sp>
        <p:nvSpPr>
          <p:cNvPr id="837" name="椭圆 30"/>
          <p:cNvSpPr/>
          <p:nvPr/>
        </p:nvSpPr>
        <p:spPr>
          <a:xfrm>
            <a:off x="9672722" y="2510102"/>
            <a:ext cx="1837796" cy="1837796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t>テキスト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5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79</cp:revision>
  <dcterms:created xsi:type="dcterms:W3CDTF">2023-03-04T19:51:34Z</dcterms:created>
  <dcterms:modified xsi:type="dcterms:W3CDTF">2023-03-04T22:35:37Z</dcterms:modified>
</cp:coreProperties>
</file>