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10" autoAdjust="0"/>
    <p:restoredTop sz="96197" autoAdjust="0"/>
  </p:normalViewPr>
  <p:slideViewPr>
    <p:cSldViewPr>
      <p:cViewPr varScale="1">
        <p:scale>
          <a:sx n="18" d="100"/>
          <a:sy n="18" d="100"/>
        </p:scale>
        <p:origin x="232" y="212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861434" y="6650973"/>
            <a:ext cx="127001" cy="1397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0</a:t>
            </a:fld>
            <a:endParaRPr/>
          </a:p>
        </p:txBody>
      </p:sp>
      <p:sp>
        <p:nvSpPr>
          <p:cNvPr id="87" name="三角形"/>
          <p:cNvSpPr/>
          <p:nvPr/>
        </p:nvSpPr>
        <p:spPr>
          <a:xfrm>
            <a:off x="1983378" y="1042803"/>
            <a:ext cx="8522071" cy="556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直線コネクタ 20"/>
          <p:cNvSpPr/>
          <p:nvPr/>
        </p:nvSpPr>
        <p:spPr>
          <a:xfrm flipH="1" flipV="1">
            <a:off x="6244413" y="3340560"/>
            <a:ext cx="2" cy="641312"/>
          </a:xfrm>
          <a:prstGeom prst="line">
            <a:avLst/>
          </a:prstGeom>
          <a:ln w="50800">
            <a:solidFill>
              <a:schemeClr val="accent3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9" name="テキスト"/>
          <p:cNvSpPr/>
          <p:nvPr/>
        </p:nvSpPr>
        <p:spPr>
          <a:xfrm>
            <a:off x="4740580" y="4163646"/>
            <a:ext cx="3007667" cy="588653"/>
          </a:xfrm>
          <a:prstGeom prst="rect">
            <a:avLst/>
          </a:prstGeom>
          <a:solidFill>
            <a:srgbClr val="E5F1F9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dirty="0" err="1">
                <a:solidFill>
                  <a:schemeClr val="tx2"/>
                </a:solidFill>
              </a:rPr>
              <a:t>テキスト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90" name="テキスト"/>
          <p:cNvSpPr/>
          <p:nvPr/>
        </p:nvSpPr>
        <p:spPr>
          <a:xfrm>
            <a:off x="3258849" y="5693784"/>
            <a:ext cx="1760190" cy="588653"/>
          </a:xfrm>
          <a:prstGeom prst="rect">
            <a:avLst/>
          </a:prstGeom>
          <a:solidFill>
            <a:srgbClr val="E5F1F9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2000" b="1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91" name="テキスト"/>
          <p:cNvSpPr/>
          <p:nvPr/>
        </p:nvSpPr>
        <p:spPr>
          <a:xfrm>
            <a:off x="5224179" y="5693784"/>
            <a:ext cx="1760190" cy="588653"/>
          </a:xfrm>
          <a:prstGeom prst="rect">
            <a:avLst/>
          </a:prstGeom>
          <a:solidFill>
            <a:srgbClr val="E5F1F9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2000" b="1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92" name="テキスト"/>
          <p:cNvSpPr/>
          <p:nvPr/>
        </p:nvSpPr>
        <p:spPr>
          <a:xfrm>
            <a:off x="7189509" y="5693784"/>
            <a:ext cx="1760190" cy="588653"/>
          </a:xfrm>
          <a:prstGeom prst="rect">
            <a:avLst/>
          </a:prstGeom>
          <a:solidFill>
            <a:srgbClr val="E5F1F9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2000" b="1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93" name="テキスト"/>
          <p:cNvSpPr/>
          <p:nvPr/>
        </p:nvSpPr>
        <p:spPr>
          <a:xfrm>
            <a:off x="5540624" y="1814581"/>
            <a:ext cx="1407579" cy="1407580"/>
          </a:xfrm>
          <a:prstGeom prst="ellipse">
            <a:avLst/>
          </a:prstGeom>
          <a:solidFill>
            <a:srgbClr val="E5F1F9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 defTabSz="45720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sz="1500" dirty="0" err="1">
                <a:solidFill>
                  <a:schemeClr val="tx2"/>
                </a:solidFill>
              </a:rPr>
              <a:t>テキスト</a:t>
            </a:r>
            <a:endParaRPr sz="1500" dirty="0">
              <a:solidFill>
                <a:schemeClr val="tx2"/>
              </a:solidFill>
            </a:endParaRPr>
          </a:p>
        </p:txBody>
      </p:sp>
      <p:sp>
        <p:nvSpPr>
          <p:cNvPr id="94" name="直線コネクタ 20"/>
          <p:cNvSpPr/>
          <p:nvPr/>
        </p:nvSpPr>
        <p:spPr>
          <a:xfrm flipH="1">
            <a:off x="4407961" y="4942920"/>
            <a:ext cx="587812" cy="525243"/>
          </a:xfrm>
          <a:prstGeom prst="line">
            <a:avLst/>
          </a:prstGeom>
          <a:ln w="50800">
            <a:solidFill>
              <a:schemeClr val="accent3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95" name="直線コネクタ 20"/>
          <p:cNvSpPr/>
          <p:nvPr/>
        </p:nvSpPr>
        <p:spPr>
          <a:xfrm>
            <a:off x="6244413" y="4928715"/>
            <a:ext cx="1" cy="588653"/>
          </a:xfrm>
          <a:prstGeom prst="line">
            <a:avLst/>
          </a:prstGeom>
          <a:ln w="50800">
            <a:solidFill>
              <a:schemeClr val="accent3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96" name="直線コネクタ 20"/>
          <p:cNvSpPr/>
          <p:nvPr/>
        </p:nvSpPr>
        <p:spPr>
          <a:xfrm>
            <a:off x="7370346" y="4942920"/>
            <a:ext cx="587812" cy="525243"/>
          </a:xfrm>
          <a:prstGeom prst="line">
            <a:avLst/>
          </a:prstGeom>
          <a:ln w="50800">
            <a:solidFill>
              <a:schemeClr val="accent3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6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13</cp:revision>
  <dcterms:created xsi:type="dcterms:W3CDTF">2023-03-04T19:51:34Z</dcterms:created>
  <dcterms:modified xsi:type="dcterms:W3CDTF">2023-03-04T22:12:11Z</dcterms:modified>
</cp:coreProperties>
</file>