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四角形"/>
          <p:cNvSpPr/>
          <p:nvPr/>
        </p:nvSpPr>
        <p:spPr>
          <a:xfrm>
            <a:off x="2652512" y="4039385"/>
            <a:ext cx="793951" cy="528005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863" name="四角形"/>
          <p:cNvSpPr/>
          <p:nvPr/>
        </p:nvSpPr>
        <p:spPr>
          <a:xfrm>
            <a:off x="4672539" y="3523801"/>
            <a:ext cx="793950" cy="1088769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864" name="テキストテキスト"/>
          <p:cNvSpPr/>
          <p:nvPr/>
        </p:nvSpPr>
        <p:spPr>
          <a:xfrm>
            <a:off x="1219584" y="4971826"/>
            <a:ext cx="9752832" cy="9976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accent3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E91F00"/>
                </a:solidFill>
              </a:defRPr>
            </a:lvl1pPr>
          </a:lstStyle>
          <a:p>
            <a:r>
              <a:rPr>
                <a:solidFill>
                  <a:schemeClr val="accent3"/>
                </a:solidFill>
              </a:rPr>
              <a:t>テキストテキスト</a:t>
            </a:r>
          </a:p>
        </p:txBody>
      </p:sp>
      <p:sp>
        <p:nvSpPr>
          <p:cNvPr id="865" name="四角形"/>
          <p:cNvSpPr/>
          <p:nvPr/>
        </p:nvSpPr>
        <p:spPr>
          <a:xfrm>
            <a:off x="6877548" y="2944363"/>
            <a:ext cx="793951" cy="1610030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866" name="四角形"/>
          <p:cNvSpPr/>
          <p:nvPr/>
        </p:nvSpPr>
        <p:spPr>
          <a:xfrm>
            <a:off x="9046054" y="1884179"/>
            <a:ext cx="793950" cy="2691954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871" name="接続の線"/>
          <p:cNvSpPr/>
          <p:nvPr/>
        </p:nvSpPr>
        <p:spPr>
          <a:xfrm>
            <a:off x="3039434" y="4242485"/>
            <a:ext cx="904647" cy="445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820" extrusionOk="0">
                <a:moveTo>
                  <a:pt x="0" y="6386"/>
                </a:moveTo>
                <a:cubicBezTo>
                  <a:pt x="10145" y="-4780"/>
                  <a:pt x="17345" y="-1302"/>
                  <a:pt x="21600" y="16820"/>
                </a:cubicBezTo>
              </a:path>
            </a:pathLst>
          </a:cu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accent3"/>
              </a:solidFill>
            </a:endParaRPr>
          </a:p>
        </p:txBody>
      </p:sp>
      <p:sp>
        <p:nvSpPr>
          <p:cNvPr id="872" name="接続の線"/>
          <p:cNvSpPr/>
          <p:nvPr/>
        </p:nvSpPr>
        <p:spPr>
          <a:xfrm>
            <a:off x="4953050" y="4242485"/>
            <a:ext cx="904647" cy="445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820" extrusionOk="0">
                <a:moveTo>
                  <a:pt x="0" y="6386"/>
                </a:moveTo>
                <a:cubicBezTo>
                  <a:pt x="10145" y="-4780"/>
                  <a:pt x="17345" y="-1302"/>
                  <a:pt x="21600" y="16820"/>
                </a:cubicBezTo>
              </a:path>
            </a:pathLst>
          </a:cu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accent3"/>
              </a:solidFill>
            </a:endParaRPr>
          </a:p>
        </p:txBody>
      </p:sp>
      <p:sp>
        <p:nvSpPr>
          <p:cNvPr id="873" name="接続の線"/>
          <p:cNvSpPr/>
          <p:nvPr/>
        </p:nvSpPr>
        <p:spPr>
          <a:xfrm>
            <a:off x="7215418" y="4242485"/>
            <a:ext cx="904647" cy="445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820" extrusionOk="0">
                <a:moveTo>
                  <a:pt x="0" y="6386"/>
                </a:moveTo>
                <a:cubicBezTo>
                  <a:pt x="10145" y="-4780"/>
                  <a:pt x="17345" y="-1302"/>
                  <a:pt x="21600" y="16820"/>
                </a:cubicBezTo>
              </a:path>
            </a:pathLst>
          </a:cu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accent3"/>
              </a:solidFill>
            </a:endParaRPr>
          </a:p>
        </p:txBody>
      </p:sp>
      <p:sp>
        <p:nvSpPr>
          <p:cNvPr id="874" name="接続の線"/>
          <p:cNvSpPr/>
          <p:nvPr/>
        </p:nvSpPr>
        <p:spPr>
          <a:xfrm>
            <a:off x="9479596" y="4242485"/>
            <a:ext cx="904647" cy="445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820" extrusionOk="0">
                <a:moveTo>
                  <a:pt x="0" y="6386"/>
                </a:moveTo>
                <a:cubicBezTo>
                  <a:pt x="10145" y="-4780"/>
                  <a:pt x="17345" y="-1302"/>
                  <a:pt x="21600" y="16820"/>
                </a:cubicBezTo>
              </a:path>
            </a:pathLst>
          </a:cu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82</cp:revision>
  <dcterms:created xsi:type="dcterms:W3CDTF">2023-03-04T19:51:34Z</dcterms:created>
  <dcterms:modified xsi:type="dcterms:W3CDTF">2023-03-04T22:36:27Z</dcterms:modified>
</cp:coreProperties>
</file>