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" name="グループ"/>
          <p:cNvGrpSpPr/>
          <p:nvPr/>
        </p:nvGrpSpPr>
        <p:grpSpPr>
          <a:xfrm>
            <a:off x="2785122" y="3502820"/>
            <a:ext cx="1942471" cy="1614416"/>
            <a:chOff x="0" y="0"/>
            <a:chExt cx="1942470" cy="1614415"/>
          </a:xfrm>
        </p:grpSpPr>
        <p:sp>
          <p:nvSpPr>
            <p:cNvPr id="914" name="線"/>
            <p:cNvSpPr/>
            <p:nvPr/>
          </p:nvSpPr>
          <p:spPr>
            <a:xfrm flipV="1">
              <a:off x="1920894" y="5868"/>
              <a:ext cx="1" cy="1136222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15" name="四角形"/>
            <p:cNvSpPr/>
            <p:nvPr/>
          </p:nvSpPr>
          <p:spPr>
            <a:xfrm>
              <a:off x="5869" y="501171"/>
              <a:ext cx="1127737" cy="1113245"/>
            </a:xfrm>
            <a:prstGeom prst="rect">
              <a:avLst/>
            </a:prstGeom>
            <a:solidFill>
              <a:srgbClr val="FFFFFF"/>
            </a:solidFill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16" name="線"/>
            <p:cNvSpPr/>
            <p:nvPr/>
          </p:nvSpPr>
          <p:spPr>
            <a:xfrm flipV="1">
              <a:off x="0" y="26189"/>
              <a:ext cx="810317" cy="474983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17" name="線"/>
            <p:cNvSpPr/>
            <p:nvPr/>
          </p:nvSpPr>
          <p:spPr>
            <a:xfrm flipV="1">
              <a:off x="1132153" y="37927"/>
              <a:ext cx="810318" cy="474983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18" name="線"/>
            <p:cNvSpPr/>
            <p:nvPr/>
          </p:nvSpPr>
          <p:spPr>
            <a:xfrm flipV="1">
              <a:off x="1132153" y="1134383"/>
              <a:ext cx="810318" cy="474983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19" name="線"/>
            <p:cNvSpPr/>
            <p:nvPr/>
          </p:nvSpPr>
          <p:spPr>
            <a:xfrm>
              <a:off x="828676" y="33247"/>
              <a:ext cx="1111677" cy="1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0" name="線"/>
            <p:cNvSpPr/>
            <p:nvPr/>
          </p:nvSpPr>
          <p:spPr>
            <a:xfrm flipV="1">
              <a:off x="822277" y="0"/>
              <a:ext cx="1" cy="492148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1" name="線"/>
            <p:cNvSpPr/>
            <p:nvPr/>
          </p:nvSpPr>
          <p:spPr>
            <a:xfrm>
              <a:off x="816938" y="1127541"/>
              <a:ext cx="1111677" cy="1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2" name="線"/>
            <p:cNvSpPr/>
            <p:nvPr/>
          </p:nvSpPr>
          <p:spPr>
            <a:xfrm flipV="1">
              <a:off x="5869" y="1126352"/>
              <a:ext cx="810317" cy="474983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3" name="線"/>
            <p:cNvSpPr/>
            <p:nvPr/>
          </p:nvSpPr>
          <p:spPr>
            <a:xfrm flipV="1">
              <a:off x="822276" y="498489"/>
              <a:ext cx="1" cy="640365"/>
            </a:xfrm>
            <a:prstGeom prst="line">
              <a:avLst/>
            </a:prstGeom>
            <a:noFill/>
            <a:ln w="63500" cap="flat">
              <a:solidFill>
                <a:schemeClr val="accent3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935" name="グループ"/>
          <p:cNvGrpSpPr/>
          <p:nvPr/>
        </p:nvGrpSpPr>
        <p:grpSpPr>
          <a:xfrm>
            <a:off x="6616905" y="2104181"/>
            <a:ext cx="4203356" cy="3493471"/>
            <a:chOff x="0" y="0"/>
            <a:chExt cx="4203355" cy="3493469"/>
          </a:xfrm>
        </p:grpSpPr>
        <p:sp>
          <p:nvSpPr>
            <p:cNvPr id="925" name="線"/>
            <p:cNvSpPr/>
            <p:nvPr/>
          </p:nvSpPr>
          <p:spPr>
            <a:xfrm flipV="1">
              <a:off x="4156665" y="12699"/>
              <a:ext cx="1" cy="2458694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6" name="四角形"/>
            <p:cNvSpPr/>
            <p:nvPr/>
          </p:nvSpPr>
          <p:spPr>
            <a:xfrm>
              <a:off x="12699" y="1084495"/>
              <a:ext cx="2440336" cy="2408975"/>
            </a:xfrm>
            <a:prstGeom prst="rect">
              <a:avLst/>
            </a:prstGeom>
            <a:solidFill>
              <a:srgbClr val="FFFFFF"/>
            </a:solidFill>
            <a:ln w="1397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7" name="線"/>
            <p:cNvSpPr/>
            <p:nvPr/>
          </p:nvSpPr>
          <p:spPr>
            <a:xfrm flipV="1">
              <a:off x="0" y="56672"/>
              <a:ext cx="1753463" cy="1027824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8" name="線"/>
            <p:cNvSpPr/>
            <p:nvPr/>
          </p:nvSpPr>
          <p:spPr>
            <a:xfrm flipV="1">
              <a:off x="2449893" y="82072"/>
              <a:ext cx="1753463" cy="1027824"/>
            </a:xfrm>
            <a:prstGeom prst="line">
              <a:avLst/>
            </a:prstGeom>
            <a:noFill/>
            <a:ln w="1270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29" name="線"/>
            <p:cNvSpPr/>
            <p:nvPr/>
          </p:nvSpPr>
          <p:spPr>
            <a:xfrm flipV="1">
              <a:off x="2449893" y="2454718"/>
              <a:ext cx="1753463" cy="1027824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30" name="線"/>
            <p:cNvSpPr/>
            <p:nvPr/>
          </p:nvSpPr>
          <p:spPr>
            <a:xfrm>
              <a:off x="1793190" y="71944"/>
              <a:ext cx="2405582" cy="1"/>
            </a:xfrm>
            <a:prstGeom prst="line">
              <a:avLst/>
            </a:prstGeom>
            <a:noFill/>
            <a:ln w="1270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31" name="線"/>
            <p:cNvSpPr/>
            <p:nvPr/>
          </p:nvSpPr>
          <p:spPr>
            <a:xfrm flipV="1">
              <a:off x="1779343" y="0"/>
              <a:ext cx="1" cy="1064969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32" name="線"/>
            <p:cNvSpPr/>
            <p:nvPr/>
          </p:nvSpPr>
          <p:spPr>
            <a:xfrm>
              <a:off x="1767790" y="2439912"/>
              <a:ext cx="2405582" cy="1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33" name="線"/>
            <p:cNvSpPr/>
            <p:nvPr/>
          </p:nvSpPr>
          <p:spPr>
            <a:xfrm flipV="1">
              <a:off x="12700" y="2437340"/>
              <a:ext cx="1753463" cy="1027825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934" name="線"/>
            <p:cNvSpPr/>
            <p:nvPr/>
          </p:nvSpPr>
          <p:spPr>
            <a:xfrm flipV="1">
              <a:off x="1779343" y="1078692"/>
              <a:ext cx="1" cy="1385699"/>
            </a:xfrm>
            <a:prstGeom prst="line">
              <a:avLst/>
            </a:prstGeom>
            <a:noFill/>
            <a:ln w="139700" cap="flat">
              <a:solidFill>
                <a:schemeClr val="tx2"/>
              </a:solidFill>
              <a:prstDash val="sysDot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936" name="三角形"/>
          <p:cNvSpPr/>
          <p:nvPr/>
        </p:nvSpPr>
        <p:spPr>
          <a:xfrm rot="5400000">
            <a:off x="5185202" y="3989714"/>
            <a:ext cx="974094" cy="453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86</cp:revision>
  <dcterms:created xsi:type="dcterms:W3CDTF">2023-03-04T19:51:34Z</dcterms:created>
  <dcterms:modified xsi:type="dcterms:W3CDTF">2023-03-04T22:37:17Z</dcterms:modified>
</cp:coreProperties>
</file>