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4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 autoAdjust="0"/>
    <p:restoredTop sz="96197" autoAdjust="0"/>
  </p:normalViewPr>
  <p:slideViewPr>
    <p:cSldViewPr>
      <p:cViewPr varScale="1">
        <p:scale>
          <a:sx n="25" d="100"/>
          <a:sy n="25" d="100"/>
        </p:scale>
        <p:origin x="168" y="19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線"/>
          <p:cNvSpPr/>
          <p:nvPr/>
        </p:nvSpPr>
        <p:spPr>
          <a:xfrm>
            <a:off x="7376850" y="4566388"/>
            <a:ext cx="1469391" cy="1"/>
          </a:xfrm>
          <a:prstGeom prst="line">
            <a:avLst/>
          </a:prstGeom>
          <a:ln w="127000">
            <a:solidFill>
              <a:schemeClr val="accent3"/>
            </a:solidFill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grpSp>
        <p:nvGrpSpPr>
          <p:cNvPr id="944" name="グループ"/>
          <p:cNvGrpSpPr/>
          <p:nvPr/>
        </p:nvGrpSpPr>
        <p:grpSpPr>
          <a:xfrm>
            <a:off x="4288188" y="3126735"/>
            <a:ext cx="3615624" cy="2776139"/>
            <a:chOff x="0" y="0"/>
            <a:chExt cx="3615623" cy="2776137"/>
          </a:xfrm>
        </p:grpSpPr>
        <p:sp>
          <p:nvSpPr>
            <p:cNvPr id="940" name="線"/>
            <p:cNvSpPr/>
            <p:nvPr/>
          </p:nvSpPr>
          <p:spPr>
            <a:xfrm>
              <a:off x="562902" y="565"/>
              <a:ext cx="2434831" cy="1"/>
            </a:xfrm>
            <a:prstGeom prst="line">
              <a:avLst/>
            </a:prstGeom>
            <a:noFill/>
            <a:ln w="76200" cap="flat">
              <a:solidFill>
                <a:srgbClr val="306FB6"/>
              </a:solidFill>
              <a:prstDash val="solid"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941" name="線"/>
            <p:cNvSpPr/>
            <p:nvPr/>
          </p:nvSpPr>
          <p:spPr>
            <a:xfrm>
              <a:off x="562902" y="2776137"/>
              <a:ext cx="2434831" cy="1"/>
            </a:xfrm>
            <a:prstGeom prst="line">
              <a:avLst/>
            </a:prstGeom>
            <a:noFill/>
            <a:ln w="76200" cap="flat">
              <a:solidFill>
                <a:srgbClr val="306FB6"/>
              </a:solidFill>
              <a:prstDash val="solid"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942" name="楕円"/>
            <p:cNvSpPr/>
            <p:nvPr/>
          </p:nvSpPr>
          <p:spPr>
            <a:xfrm>
              <a:off x="2526236" y="0"/>
              <a:ext cx="1089388" cy="2756068"/>
            </a:xfrm>
            <a:prstGeom prst="ellipse">
              <a:avLst/>
            </a:prstGeom>
            <a:solidFill>
              <a:srgbClr val="306FB6"/>
            </a:solidFill>
            <a:ln w="50800" cap="flat">
              <a:solidFill>
                <a:srgbClr val="306FB6"/>
              </a:solidFill>
              <a:prstDash val="solid"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943" name="楕円"/>
            <p:cNvSpPr/>
            <p:nvPr/>
          </p:nvSpPr>
          <p:spPr>
            <a:xfrm>
              <a:off x="0" y="6162"/>
              <a:ext cx="1089388" cy="2756069"/>
            </a:xfrm>
            <a:prstGeom prst="ellipse">
              <a:avLst/>
            </a:prstGeom>
            <a:noFill/>
            <a:ln w="88900" cap="flat">
              <a:solidFill>
                <a:srgbClr val="306FB6"/>
              </a:solidFill>
              <a:prstDash val="solid"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945" name="線"/>
          <p:cNvSpPr/>
          <p:nvPr/>
        </p:nvSpPr>
        <p:spPr>
          <a:xfrm>
            <a:off x="5438784" y="4566388"/>
            <a:ext cx="1953360" cy="1"/>
          </a:xfrm>
          <a:prstGeom prst="line">
            <a:avLst/>
          </a:prstGeom>
          <a:ln w="127000">
            <a:solidFill>
              <a:schemeClr val="accent3"/>
            </a:solidFill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946" name="正方形"/>
          <p:cNvSpPr/>
          <p:nvPr/>
        </p:nvSpPr>
        <p:spPr>
          <a:xfrm>
            <a:off x="2036355" y="4076003"/>
            <a:ext cx="877604" cy="877604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947" name="円形"/>
          <p:cNvSpPr/>
          <p:nvPr/>
        </p:nvSpPr>
        <p:spPr>
          <a:xfrm>
            <a:off x="9387205" y="3945993"/>
            <a:ext cx="1240791" cy="1240791"/>
          </a:xfrm>
          <a:prstGeom prst="ellipse">
            <a:avLst/>
          </a:prstGeom>
          <a:solidFill>
            <a:schemeClr val="tx2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" name="線">
            <a:extLst>
              <a:ext uri="{FF2B5EF4-FFF2-40B4-BE49-F238E27FC236}">
                <a16:creationId xmlns:a16="http://schemas.microsoft.com/office/drawing/2014/main" id="{F47D559B-291E-B844-114C-829A2060F677}"/>
              </a:ext>
            </a:extLst>
          </p:cNvPr>
          <p:cNvSpPr/>
          <p:nvPr/>
        </p:nvSpPr>
        <p:spPr>
          <a:xfrm>
            <a:off x="3613595" y="4566388"/>
            <a:ext cx="1702576" cy="1"/>
          </a:xfrm>
          <a:prstGeom prst="line">
            <a:avLst/>
          </a:prstGeom>
          <a:ln w="127000">
            <a:solidFill>
              <a:schemeClr val="accent3"/>
            </a:solidFill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0</Words>
  <Application>Microsoft Macintosh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87</cp:revision>
  <dcterms:created xsi:type="dcterms:W3CDTF">2023-03-04T19:51:34Z</dcterms:created>
  <dcterms:modified xsi:type="dcterms:W3CDTF">2023-03-04T22:37:29Z</dcterms:modified>
</cp:coreProperties>
</file>