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44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843" autoAdjust="0"/>
    <p:restoredTop sz="96197" autoAdjust="0"/>
  </p:normalViewPr>
  <p:slideViewPr>
    <p:cSldViewPr>
      <p:cViewPr varScale="1">
        <p:scale>
          <a:sx n="25" d="100"/>
          <a:sy n="25" d="100"/>
        </p:scale>
        <p:origin x="168" y="192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5903122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（１）テキストテキストテキストテキ 目安時期（ ／ ）…"/>
          <p:cNvSpPr/>
          <p:nvPr/>
        </p:nvSpPr>
        <p:spPr>
          <a:xfrm>
            <a:off x="607318" y="1014312"/>
            <a:ext cx="5505538" cy="2256039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2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/>
          <a:lstStyle/>
          <a:p>
            <a:pPr defTabSz="412750">
              <a:lnSpc>
                <a:spcPct val="140000"/>
              </a:lnSpc>
              <a:defRPr sz="1400">
                <a:solidFill>
                  <a:srgbClr val="000000"/>
                </a:solidFill>
              </a:defRPr>
            </a:pPr>
            <a:r>
              <a:t>　（１）テキストテキストテキストテキ　目安時期（　／　）</a:t>
            </a:r>
          </a:p>
          <a:p>
            <a:pPr defTabSz="412750">
              <a:lnSpc>
                <a:spcPct val="140000"/>
              </a:lnSpc>
              <a:defRPr sz="1400">
                <a:solidFill>
                  <a:srgbClr val="000000"/>
                </a:solidFill>
              </a:defRPr>
            </a:pPr>
            <a:r>
              <a:t>　　テキストテキスト　　　　　　　　　□（　／　完了）</a:t>
            </a:r>
          </a:p>
          <a:p>
            <a:pPr defTabSz="412750">
              <a:lnSpc>
                <a:spcPct val="140000"/>
              </a:lnSpc>
              <a:defRPr sz="1400">
                <a:solidFill>
                  <a:srgbClr val="000000"/>
                </a:solidFill>
              </a:defRPr>
            </a:pPr>
            <a:r>
              <a:t>　　テキストテキスト　　　　　　　　　□（　／　完了）</a:t>
            </a:r>
          </a:p>
          <a:p>
            <a:pPr defTabSz="412750">
              <a:lnSpc>
                <a:spcPct val="140000"/>
              </a:lnSpc>
              <a:defRPr sz="1400">
                <a:solidFill>
                  <a:srgbClr val="000000"/>
                </a:solidFill>
              </a:defRPr>
            </a:pPr>
            <a:r>
              <a:t>　　テキストテキスト　　　　　　　　　□（　／　完了）</a:t>
            </a:r>
          </a:p>
          <a:p>
            <a:pPr defTabSz="412750">
              <a:lnSpc>
                <a:spcPct val="140000"/>
              </a:lnSpc>
              <a:defRPr sz="1400">
                <a:solidFill>
                  <a:srgbClr val="000000"/>
                </a:solidFill>
              </a:defRPr>
            </a:pPr>
            <a:r>
              <a:t>　　テキストテキスト　　　　　　　　　□（　／　完了）</a:t>
            </a:r>
          </a:p>
        </p:txBody>
      </p:sp>
      <p:sp>
        <p:nvSpPr>
          <p:cNvPr id="966" name="線"/>
          <p:cNvSpPr/>
          <p:nvPr/>
        </p:nvSpPr>
        <p:spPr>
          <a:xfrm>
            <a:off x="6309029" y="3264518"/>
            <a:ext cx="5485754" cy="1"/>
          </a:xfrm>
          <a:prstGeom prst="line">
            <a:avLst/>
          </a:prstGeom>
          <a:ln w="63500">
            <a:solidFill>
              <a:schemeClr val="accent3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967" name="（１）テキストテキストテキストテキ 目安時期（ ／ ）…"/>
          <p:cNvSpPr/>
          <p:nvPr/>
        </p:nvSpPr>
        <p:spPr>
          <a:xfrm>
            <a:off x="607318" y="4102411"/>
            <a:ext cx="5505538" cy="22560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2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/>
          <a:lstStyle/>
          <a:p>
            <a:pPr defTabSz="412750">
              <a:lnSpc>
                <a:spcPct val="140000"/>
              </a:lnSpc>
              <a:defRPr sz="1400">
                <a:solidFill>
                  <a:srgbClr val="000000"/>
                </a:solidFill>
              </a:defRPr>
            </a:pPr>
            <a:r>
              <a:t>　（１）テキストテキストテキストテキ　目安時期（　／　）</a:t>
            </a:r>
          </a:p>
          <a:p>
            <a:pPr defTabSz="412750">
              <a:lnSpc>
                <a:spcPct val="140000"/>
              </a:lnSpc>
              <a:defRPr sz="1400">
                <a:solidFill>
                  <a:srgbClr val="000000"/>
                </a:solidFill>
              </a:defRPr>
            </a:pPr>
            <a:r>
              <a:t>　　テキストテキスト　　　　　　　　　□（　／　完了）</a:t>
            </a:r>
          </a:p>
          <a:p>
            <a:pPr defTabSz="412750">
              <a:lnSpc>
                <a:spcPct val="140000"/>
              </a:lnSpc>
              <a:defRPr sz="1400">
                <a:solidFill>
                  <a:srgbClr val="000000"/>
                </a:solidFill>
              </a:defRPr>
            </a:pPr>
            <a:r>
              <a:t>　　テキストテキスト　　　　　　　　　□（　／　完了）</a:t>
            </a:r>
          </a:p>
          <a:p>
            <a:pPr defTabSz="412750">
              <a:lnSpc>
                <a:spcPct val="140000"/>
              </a:lnSpc>
              <a:defRPr sz="1400">
                <a:solidFill>
                  <a:srgbClr val="000000"/>
                </a:solidFill>
              </a:defRPr>
            </a:pPr>
            <a:r>
              <a:t>　　テキストテキスト　　　　　　　　　□（　／　完了）</a:t>
            </a:r>
          </a:p>
          <a:p>
            <a:pPr defTabSz="412750">
              <a:lnSpc>
                <a:spcPct val="140000"/>
              </a:lnSpc>
              <a:defRPr sz="1400">
                <a:solidFill>
                  <a:srgbClr val="000000"/>
                </a:solidFill>
              </a:defRPr>
            </a:pPr>
            <a:r>
              <a:t>　　テキストテキスト　　　　　　　　　□（　／　完了）</a:t>
            </a:r>
          </a:p>
        </p:txBody>
      </p:sp>
      <p:sp>
        <p:nvSpPr>
          <p:cNvPr id="968" name="線"/>
          <p:cNvSpPr/>
          <p:nvPr/>
        </p:nvSpPr>
        <p:spPr>
          <a:xfrm>
            <a:off x="6309029" y="6352616"/>
            <a:ext cx="5485754" cy="1"/>
          </a:xfrm>
          <a:prstGeom prst="line">
            <a:avLst/>
          </a:prstGeom>
          <a:ln w="63500">
            <a:solidFill>
              <a:schemeClr val="accent3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969" name="三角形"/>
          <p:cNvSpPr/>
          <p:nvPr/>
        </p:nvSpPr>
        <p:spPr>
          <a:xfrm rot="10800000" flipH="1">
            <a:off x="2884403" y="3567105"/>
            <a:ext cx="951368" cy="2385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E5F1F9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</TotalTime>
  <Words>74</Words>
  <Application>Microsoft Macintosh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Arial</vt:lpstr>
      <vt:lpstr>Calibri</vt:lpstr>
      <vt:lpstr>Helvetica Light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水谷 友哉</cp:lastModifiedBy>
  <cp:revision>90</cp:revision>
  <dcterms:created xsi:type="dcterms:W3CDTF">2023-03-04T19:51:34Z</dcterms:created>
  <dcterms:modified xsi:type="dcterms:W3CDTF">2023-03-04T22:38:04Z</dcterms:modified>
</cp:coreProperties>
</file>