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5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843" autoAdjust="0"/>
    <p:restoredTop sz="96197" autoAdjust="0"/>
  </p:normalViewPr>
  <p:slideViewPr>
    <p:cSldViewPr>
      <p:cViewPr varScale="1">
        <p:scale>
          <a:sx n="25" d="100"/>
          <a:sy n="25" d="100"/>
        </p:scale>
        <p:origin x="168" y="192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3" name="線"/>
          <p:cNvSpPr/>
          <p:nvPr/>
        </p:nvSpPr>
        <p:spPr>
          <a:xfrm>
            <a:off x="2398240" y="5795758"/>
            <a:ext cx="8838747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24" name="線"/>
          <p:cNvSpPr/>
          <p:nvPr/>
        </p:nvSpPr>
        <p:spPr>
          <a:xfrm flipV="1">
            <a:off x="2412005" y="2052921"/>
            <a:ext cx="1" cy="3724853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25" name="テキスト"/>
          <p:cNvSpPr txBox="1"/>
          <p:nvPr/>
        </p:nvSpPr>
        <p:spPr>
          <a:xfrm>
            <a:off x="9709905" y="5930249"/>
            <a:ext cx="1590179" cy="559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r" defTabSz="177800">
              <a:lnSpc>
                <a:spcPct val="110000"/>
              </a:lnSpc>
              <a:defRPr sz="3000" b="1">
                <a:solidFill>
                  <a:srgbClr val="306FB6"/>
                </a:solidFill>
              </a:defRPr>
            </a:lvl1pPr>
          </a:lstStyle>
          <a:p>
            <a:r>
              <a:rPr>
                <a:solidFill>
                  <a:schemeClr val="tx2"/>
                </a:solidFill>
              </a:rPr>
              <a:t>テキスト</a:t>
            </a:r>
          </a:p>
        </p:txBody>
      </p:sp>
      <p:sp>
        <p:nvSpPr>
          <p:cNvPr id="1026" name="テキストテキスト"/>
          <p:cNvSpPr txBox="1"/>
          <p:nvPr/>
        </p:nvSpPr>
        <p:spPr>
          <a:xfrm>
            <a:off x="7290071" y="1419233"/>
            <a:ext cx="3129062" cy="559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177800">
              <a:lnSpc>
                <a:spcPct val="110000"/>
              </a:lnSpc>
              <a:defRPr sz="3000" b="1">
                <a:solidFill>
                  <a:srgbClr val="306FB6"/>
                </a:solidFill>
              </a:defRPr>
            </a:lvl1pPr>
          </a:lstStyle>
          <a:p>
            <a:r>
              <a:rPr dirty="0" err="1">
                <a:solidFill>
                  <a:schemeClr val="tx2"/>
                </a:solidFill>
              </a:rPr>
              <a:t>テキストテキスト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027" name="線"/>
          <p:cNvSpPr/>
          <p:nvPr/>
        </p:nvSpPr>
        <p:spPr>
          <a:xfrm>
            <a:off x="2444247" y="4606164"/>
            <a:ext cx="3962683" cy="1"/>
          </a:xfrm>
          <a:prstGeom prst="line">
            <a:avLst/>
          </a:prstGeom>
          <a:ln w="101600">
            <a:solidFill>
              <a:srgbClr val="E5F1F9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28" name="線"/>
          <p:cNvSpPr/>
          <p:nvPr/>
        </p:nvSpPr>
        <p:spPr>
          <a:xfrm flipV="1">
            <a:off x="6391605" y="4625214"/>
            <a:ext cx="1" cy="1155464"/>
          </a:xfrm>
          <a:prstGeom prst="line">
            <a:avLst/>
          </a:prstGeom>
          <a:ln w="101600">
            <a:solidFill>
              <a:srgbClr val="E5F1F9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29" name="線"/>
          <p:cNvSpPr/>
          <p:nvPr/>
        </p:nvSpPr>
        <p:spPr>
          <a:xfrm>
            <a:off x="2481174" y="3623245"/>
            <a:ext cx="5315531" cy="1"/>
          </a:xfrm>
          <a:prstGeom prst="line">
            <a:avLst/>
          </a:prstGeom>
          <a:ln w="101600">
            <a:solidFill>
              <a:srgbClr val="E5F1F9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30" name="線"/>
          <p:cNvSpPr/>
          <p:nvPr/>
        </p:nvSpPr>
        <p:spPr>
          <a:xfrm flipV="1">
            <a:off x="7730581" y="3642294"/>
            <a:ext cx="1" cy="2096037"/>
          </a:xfrm>
          <a:prstGeom prst="line">
            <a:avLst/>
          </a:prstGeom>
          <a:ln w="101600">
            <a:solidFill>
              <a:srgbClr val="E5F1F9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31" name="線"/>
          <p:cNvSpPr/>
          <p:nvPr/>
        </p:nvSpPr>
        <p:spPr>
          <a:xfrm>
            <a:off x="6388484" y="5343223"/>
            <a:ext cx="1390694" cy="1"/>
          </a:xfrm>
          <a:prstGeom prst="line">
            <a:avLst/>
          </a:prstGeom>
          <a:ln w="50800">
            <a:solidFill>
              <a:schemeClr val="tx2"/>
            </a:solidFill>
            <a:prstDash val="sysDot"/>
            <a:miter lim="400000"/>
            <a:tailEnd type="triangle"/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032" name="線"/>
          <p:cNvSpPr/>
          <p:nvPr/>
        </p:nvSpPr>
        <p:spPr>
          <a:xfrm flipV="1">
            <a:off x="3300559" y="3662043"/>
            <a:ext cx="1" cy="905324"/>
          </a:xfrm>
          <a:prstGeom prst="line">
            <a:avLst/>
          </a:prstGeom>
          <a:ln w="50800">
            <a:solidFill>
              <a:schemeClr val="accent3"/>
            </a:solidFill>
            <a:prstDash val="sysDot"/>
            <a:miter lim="400000"/>
            <a:tailEnd type="triangle"/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035" name="接続の線"/>
          <p:cNvSpPr/>
          <p:nvPr/>
        </p:nvSpPr>
        <p:spPr>
          <a:xfrm>
            <a:off x="2413726" y="2115473"/>
            <a:ext cx="6524198" cy="36636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17361" y="12683"/>
                  <a:pt x="10161" y="19883"/>
                  <a:pt x="0" y="21600"/>
                </a:cubicBezTo>
              </a:path>
            </a:pathLst>
          </a:custGeom>
          <a:ln w="50800">
            <a:solidFill>
              <a:schemeClr val="tx2"/>
            </a:solidFill>
            <a:miter lim="400000"/>
          </a:ln>
        </p:spPr>
        <p:txBody>
          <a:bodyPr/>
          <a:lstStyle/>
          <a:p>
            <a:endParaRPr/>
          </a:p>
        </p:txBody>
      </p:sp>
      <p:sp>
        <p:nvSpPr>
          <p:cNvPr id="1034" name="テキスト"/>
          <p:cNvSpPr txBox="1"/>
          <p:nvPr/>
        </p:nvSpPr>
        <p:spPr>
          <a:xfrm>
            <a:off x="889238" y="1419233"/>
            <a:ext cx="1590179" cy="559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r" defTabSz="177800">
              <a:lnSpc>
                <a:spcPct val="110000"/>
              </a:lnSpc>
              <a:defRPr sz="3000" b="1">
                <a:solidFill>
                  <a:srgbClr val="E91F00"/>
                </a:solidFill>
              </a:defRPr>
            </a:lvl1pPr>
          </a:lstStyle>
          <a:p>
            <a:r>
              <a:rPr dirty="0" err="1">
                <a:solidFill>
                  <a:schemeClr val="accent3"/>
                </a:solidFill>
              </a:rPr>
              <a:t>テキスト</a:t>
            </a:r>
            <a:endParaRPr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3</Words>
  <Application>Microsoft Macintosh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Helvetica Light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96</cp:revision>
  <dcterms:created xsi:type="dcterms:W3CDTF">2023-03-04T19:51:34Z</dcterms:created>
  <dcterms:modified xsi:type="dcterms:W3CDTF">2023-03-04T22:39:40Z</dcterms:modified>
</cp:coreProperties>
</file>