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9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CA24FC-0609-A594-A0EF-AB7785ED1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B4E3C-7372-E79D-E9BF-D269FD4F8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8" name="テキストテキスト">
            <a:extLst>
              <a:ext uri="{FF2B5EF4-FFF2-40B4-BE49-F238E27FC236}">
                <a16:creationId xmlns:a16="http://schemas.microsoft.com/office/drawing/2014/main" id="{6F5DBD4B-20C6-41BA-26B5-D9122A89B178}"/>
              </a:ext>
            </a:extLst>
          </p:cNvPr>
          <p:cNvSpPr/>
          <p:nvPr/>
        </p:nvSpPr>
        <p:spPr>
          <a:xfrm>
            <a:off x="3554599" y="657986"/>
            <a:ext cx="5592826" cy="1209041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t>テキストテキスト</a:t>
            </a:r>
          </a:p>
        </p:txBody>
      </p:sp>
      <p:sp>
        <p:nvSpPr>
          <p:cNvPr id="9" name="三角形">
            <a:extLst>
              <a:ext uri="{FF2B5EF4-FFF2-40B4-BE49-F238E27FC236}">
                <a16:creationId xmlns:a16="http://schemas.microsoft.com/office/drawing/2014/main" id="{939AD2BB-A978-0284-D95D-9C4324FFB1F3}"/>
              </a:ext>
            </a:extLst>
          </p:cNvPr>
          <p:cNvSpPr/>
          <p:nvPr/>
        </p:nvSpPr>
        <p:spPr>
          <a:xfrm rot="10800000">
            <a:off x="6033511" y="1728667"/>
            <a:ext cx="635001" cy="635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000" b="1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10" name="テキストテキストテキスト…">
            <a:extLst>
              <a:ext uri="{FF2B5EF4-FFF2-40B4-BE49-F238E27FC236}">
                <a16:creationId xmlns:a16="http://schemas.microsoft.com/office/drawing/2014/main" id="{65C1E9C0-02E2-D24F-0632-F1096B16ADA5}"/>
              </a:ext>
            </a:extLst>
          </p:cNvPr>
          <p:cNvSpPr txBox="1"/>
          <p:nvPr/>
        </p:nvSpPr>
        <p:spPr>
          <a:xfrm>
            <a:off x="2509261" y="2733601"/>
            <a:ext cx="7683501" cy="309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algn="ctr" defTabSz="177800">
              <a:lnSpc>
                <a:spcPct val="110000"/>
              </a:lnSpc>
              <a:defRPr sz="5000" b="1">
                <a:solidFill>
                  <a:srgbClr val="FFFFFF"/>
                </a:solidFill>
              </a:defRPr>
            </a:pPr>
            <a:r>
              <a:t>テキストテキストテキスト</a:t>
            </a:r>
          </a:p>
          <a:p>
            <a:pPr algn="ctr" defTabSz="177800">
              <a:lnSpc>
                <a:spcPct val="110000"/>
              </a:lnSpc>
              <a:defRPr sz="5000" b="1">
                <a:solidFill>
                  <a:srgbClr val="FFFFFF"/>
                </a:solidFill>
              </a:defRPr>
            </a:pPr>
            <a:r>
              <a:t>テキストテキストテキスト</a:t>
            </a:r>
          </a:p>
          <a:p>
            <a:pPr algn="ctr" defTabSz="177800">
              <a:lnSpc>
                <a:spcPct val="110000"/>
              </a:lnSpc>
              <a:defRPr sz="5000" b="1">
                <a:solidFill>
                  <a:srgbClr val="FFFFFF"/>
                </a:solidFill>
              </a:defRPr>
            </a:pPr>
            <a:r>
              <a:t>テキストテキストテキスト</a:t>
            </a:r>
          </a:p>
        </p:txBody>
      </p:sp>
    </p:spTree>
    <p:extLst>
      <p:ext uri="{BB962C8B-B14F-4D97-AF65-F5344CB8AC3E}">
        <p14:creationId xmlns:p14="http://schemas.microsoft.com/office/powerpoint/2010/main" val="54891172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8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100</cp:revision>
  <dcterms:created xsi:type="dcterms:W3CDTF">2023-03-04T19:51:34Z</dcterms:created>
  <dcterms:modified xsi:type="dcterms:W3CDTF">2023-03-04T22:40:20Z</dcterms:modified>
</cp:coreProperties>
</file>