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Text…"/>
          <p:cNvSpPr txBox="1"/>
          <p:nvPr/>
        </p:nvSpPr>
        <p:spPr>
          <a:xfrm>
            <a:off x="1775520" y="1700808"/>
            <a:ext cx="4156451" cy="203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defTabSz="412750">
              <a:lnSpc>
                <a:spcPct val="80000"/>
              </a:lnSpc>
              <a:defRPr sz="6400" b="1" cap="all">
                <a:solidFill>
                  <a:srgbClr val="1A2224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Text</a:t>
            </a:r>
          </a:p>
          <a:p>
            <a:pPr defTabSz="412750">
              <a:lnSpc>
                <a:spcPct val="80000"/>
              </a:lnSpc>
              <a:defRPr sz="6400" b="1" cap="all">
                <a:solidFill>
                  <a:srgbClr val="1A2224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text</a:t>
            </a:r>
          </a:p>
        </p:txBody>
      </p:sp>
      <p:sp>
        <p:nvSpPr>
          <p:cNvPr id="1079" name="正方形"/>
          <p:cNvSpPr/>
          <p:nvPr/>
        </p:nvSpPr>
        <p:spPr>
          <a:xfrm>
            <a:off x="0" y="1892300"/>
            <a:ext cx="1515889" cy="1515889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80" name="01"/>
          <p:cNvSpPr txBox="1"/>
          <p:nvPr/>
        </p:nvSpPr>
        <p:spPr>
          <a:xfrm>
            <a:off x="370077" y="2243844"/>
            <a:ext cx="77573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 algn="ctr" defTabSz="412750">
              <a:defRPr sz="4400" b="1" cap="all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t>01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Arial</vt:lpstr>
      <vt:lpstr>Calibri</vt:lpstr>
      <vt:lpstr>Helvetica Light</vt:lpstr>
      <vt:lpstr>Open Sans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101</cp:revision>
  <dcterms:created xsi:type="dcterms:W3CDTF">2023-03-04T19:51:34Z</dcterms:created>
  <dcterms:modified xsi:type="dcterms:W3CDTF">2023-03-04T22:40:34Z</dcterms:modified>
</cp:coreProperties>
</file>