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66" r:id="rId2"/>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メイリオ"/>
        <a:ea typeface="メイリオ"/>
        <a:cs typeface="メイリオ"/>
        <a:sym typeface="メイリオ"/>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メイリオ"/>
        <a:ea typeface="メイリオ"/>
        <a:cs typeface="メイリオ"/>
        <a:sym typeface="メイリオ"/>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メイリオ"/>
        <a:ea typeface="メイリオ"/>
        <a:cs typeface="メイリオ"/>
        <a:sym typeface="メイリオ"/>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メイリオ"/>
        <a:ea typeface="メイリオ"/>
        <a:cs typeface="メイリオ"/>
        <a:sym typeface="メイリオ"/>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メイリオ"/>
        <a:ea typeface="メイリオ"/>
        <a:cs typeface="メイリオ"/>
        <a:sym typeface="メイリオ"/>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メイリオ"/>
        <a:ea typeface="メイリオ"/>
        <a:cs typeface="メイリオ"/>
        <a:sym typeface="メイリオ"/>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メイリオ"/>
        <a:ea typeface="メイリオ"/>
        <a:cs typeface="メイリオ"/>
        <a:sym typeface="メイリオ"/>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メイリオ"/>
        <a:ea typeface="メイリオ"/>
        <a:cs typeface="メイリオ"/>
        <a:sym typeface="メイリオ"/>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メイリオ"/>
        <a:ea typeface="メイリオ"/>
        <a:cs typeface="メイリオ"/>
        <a:sym typeface="メイリオ"/>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メイリオ"/>
          <a:ea typeface="メイリオ"/>
          <a:cs typeface="メイリオ"/>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EFDF"/>
          </a:solidFill>
        </a:fill>
      </a:tcStyle>
    </a:wholeTbl>
    <a:band2H>
      <a:tcTxStyle/>
      <a:tcStyle>
        <a:tcBdr/>
        <a:fill>
          <a:solidFill>
            <a:srgbClr val="E9F7EF"/>
          </a:solidFill>
        </a:fill>
      </a:tcStyle>
    </a:band2H>
    <a:firstCol>
      <a:tcTxStyle b="on" i="off">
        <a:font>
          <a:latin typeface="メイリオ"/>
          <a:ea typeface="メイリオ"/>
          <a:cs typeface="メイリオ"/>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メイリオ"/>
          <a:ea typeface="メイリオ"/>
          <a:cs typeface="メイリオ"/>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メイリオ"/>
          <a:ea typeface="メイリオ"/>
          <a:cs typeface="メイリオ"/>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メイリオ"/>
          <a:ea typeface="メイリオ"/>
          <a:cs typeface="メイリオ"/>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ACB"/>
          </a:solidFill>
        </a:fill>
      </a:tcStyle>
    </a:wholeTbl>
    <a:band2H>
      <a:tcTxStyle/>
      <a:tcStyle>
        <a:tcBdr/>
        <a:fill>
          <a:solidFill>
            <a:srgbClr val="FFFDE7"/>
          </a:solidFill>
        </a:fill>
      </a:tcStyle>
    </a:band2H>
    <a:firstCol>
      <a:tcTxStyle b="on" i="off">
        <a:font>
          <a:latin typeface="メイリオ"/>
          <a:ea typeface="メイリオ"/>
          <a:cs typeface="メイリオ"/>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メイリオ"/>
          <a:ea typeface="メイリオ"/>
          <a:cs typeface="メイリオ"/>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メイリオ"/>
          <a:ea typeface="メイリオ"/>
          <a:cs typeface="メイリオ"/>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メイリオ"/>
          <a:ea typeface="メイリオ"/>
          <a:cs typeface="メイリオ"/>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6EBFF"/>
          </a:solidFill>
        </a:fill>
      </a:tcStyle>
    </a:wholeTbl>
    <a:band2H>
      <a:tcTxStyle/>
      <a:tcStyle>
        <a:tcBdr/>
        <a:fill>
          <a:solidFill>
            <a:srgbClr val="ECF5FF"/>
          </a:solidFill>
        </a:fill>
      </a:tcStyle>
    </a:band2H>
    <a:firstCol>
      <a:tcTxStyle b="on" i="off">
        <a:font>
          <a:latin typeface="メイリオ"/>
          <a:ea typeface="メイリオ"/>
          <a:cs typeface="メイリオ"/>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メイリオ"/>
          <a:ea typeface="メイリオ"/>
          <a:cs typeface="メイリオ"/>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メイリオ"/>
          <a:ea typeface="メイリオ"/>
          <a:cs typeface="メイリオ"/>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メイリオ"/>
          <a:ea typeface="メイリオ"/>
          <a:cs typeface="メイリオ"/>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メイリオ"/>
          <a:ea typeface="メイリオ"/>
          <a:cs typeface="メイリオ"/>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メイリオ"/>
          <a:ea typeface="メイリオ"/>
          <a:cs typeface="メイリオ"/>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メイリオ"/>
          <a:ea typeface="メイリオ"/>
          <a:cs typeface="メイリオ"/>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メイリオ"/>
          <a:ea typeface="メイリオ"/>
          <a:cs typeface="メイリオ"/>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メイリオ"/>
          <a:ea typeface="メイリオ"/>
          <a:cs typeface="メイリオ"/>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メイリオ"/>
          <a:ea typeface="メイリオ"/>
          <a:cs typeface="メイリオ"/>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メイリオ"/>
          <a:ea typeface="メイリオ"/>
          <a:cs typeface="メイリオ"/>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メイリオ"/>
          <a:ea typeface="メイリオ"/>
          <a:cs typeface="メイリオ"/>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メイリオ"/>
          <a:ea typeface="メイリオ"/>
          <a:cs typeface="メイリオ"/>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メイリオ"/>
          <a:ea typeface="メイリオ"/>
          <a:cs typeface="メイリオ"/>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メイリオ"/>
          <a:ea typeface="メイリオ"/>
          <a:cs typeface="メイリオ"/>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24"/>
  </p:normalViewPr>
  <p:slideViewPr>
    <p:cSldViewPr snapToGrid="0">
      <p:cViewPr varScale="1">
        <p:scale>
          <a:sx n="111" d="100"/>
          <a:sy n="111" d="100"/>
        </p:scale>
        <p:origin x="63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4" name="Shape 284"/>
          <p:cNvSpPr>
            <a:spLocks noGrp="1" noRot="1" noChangeAspect="1"/>
          </p:cNvSpPr>
          <p:nvPr>
            <p:ph type="sldImg"/>
          </p:nvPr>
        </p:nvSpPr>
        <p:spPr>
          <a:xfrm>
            <a:off x="1143000" y="685800"/>
            <a:ext cx="4572000" cy="3429000"/>
          </a:xfrm>
          <a:prstGeom prst="rect">
            <a:avLst/>
          </a:prstGeom>
        </p:spPr>
        <p:txBody>
          <a:bodyPr/>
          <a:lstStyle/>
          <a:p>
            <a:endParaRPr/>
          </a:p>
        </p:txBody>
      </p:sp>
      <p:sp>
        <p:nvSpPr>
          <p:cNvPr id="285" name="Shape 28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コンテンツ｜2分割">
    <p:spTree>
      <p:nvGrpSpPr>
        <p:cNvPr id="1" name=""/>
        <p:cNvGrpSpPr/>
        <p:nvPr/>
      </p:nvGrpSpPr>
      <p:grpSpPr>
        <a:xfrm>
          <a:off x="0" y="0"/>
          <a:ext cx="0" cy="0"/>
          <a:chOff x="0" y="0"/>
          <a:chExt cx="0" cy="0"/>
        </a:xfrm>
      </p:grpSpPr>
      <p:sp>
        <p:nvSpPr>
          <p:cNvPr id="50" name="タイトルテキスト"/>
          <p:cNvSpPr txBox="1">
            <a:spLocks noGrp="1"/>
          </p:cNvSpPr>
          <p:nvPr>
            <p:ph type="title"/>
          </p:nvPr>
        </p:nvSpPr>
        <p:spPr>
          <a:xfrm>
            <a:off x="335360" y="152635"/>
            <a:ext cx="11521280" cy="396045"/>
          </a:xfrm>
          <a:prstGeom prst="rect">
            <a:avLst/>
          </a:prstGeom>
          <a:noFill/>
          <a:ln w="12700">
            <a:noFill/>
            <a:miter lim="400000"/>
          </a:ln>
        </p:spPr>
        <p:txBody>
          <a:bodyPr lIns="0" tIns="0" rIns="0" bIns="0"/>
          <a:lstStyle>
            <a:lvl1pPr algn="l">
              <a:lnSpc>
                <a:spcPct val="110000"/>
              </a:lnSpc>
              <a:defRPr sz="2300">
                <a:solidFill>
                  <a:srgbClr val="000000"/>
                </a:solidFill>
              </a:defRPr>
            </a:lvl1pPr>
          </a:lstStyle>
          <a:p>
            <a:r>
              <a:t>タイトルテキスト</a:t>
            </a:r>
          </a:p>
        </p:txBody>
      </p:sp>
      <p:sp>
        <p:nvSpPr>
          <p:cNvPr id="51" name="スライド番号"/>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
        <p:nvSpPr>
          <p:cNvPr id="52" name="本文レベル1…"/>
          <p:cNvSpPr txBox="1">
            <a:spLocks noGrp="1"/>
          </p:cNvSpPr>
          <p:nvPr>
            <p:ph type="body" sz="quarter" idx="1"/>
          </p:nvPr>
        </p:nvSpPr>
        <p:spPr>
          <a:xfrm>
            <a:off x="889991" y="961395"/>
            <a:ext cx="5061994" cy="2106549"/>
          </a:xfrm>
          <a:prstGeom prst="rect">
            <a:avLst/>
          </a:prstGeom>
        </p:spPr>
        <p:txBody>
          <a:bodyPr>
            <a:normAutofit/>
          </a:bodyPr>
          <a:lstStyle>
            <a:lvl1pPr marL="0" indent="0">
              <a:spcBef>
                <a:spcPts val="400"/>
              </a:spcBef>
              <a:buSzTx/>
              <a:buFontTx/>
              <a:buNone/>
              <a:defRPr sz="2000" b="1"/>
            </a:lvl1pPr>
            <a:lvl2pPr marL="0" indent="457062">
              <a:spcBef>
                <a:spcPts val="400"/>
              </a:spcBef>
              <a:buSzTx/>
              <a:buFontTx/>
              <a:buNone/>
              <a:defRPr sz="2000" b="1"/>
            </a:lvl2pPr>
            <a:lvl3pPr marL="0" indent="914125">
              <a:spcBef>
                <a:spcPts val="400"/>
              </a:spcBef>
              <a:buSzTx/>
              <a:buFontTx/>
              <a:buNone/>
              <a:defRPr sz="2000" b="1"/>
            </a:lvl3pPr>
            <a:lvl4pPr marL="0" indent="1371188">
              <a:spcBef>
                <a:spcPts val="400"/>
              </a:spcBef>
              <a:buSzTx/>
              <a:buFontTx/>
              <a:buNone/>
              <a:defRPr sz="2000" b="1"/>
            </a:lvl4pPr>
            <a:lvl5pPr marL="0" indent="1828251">
              <a:spcBef>
                <a:spcPts val="400"/>
              </a:spcBef>
              <a:buSzTx/>
              <a:buFontTx/>
              <a:buNone/>
              <a:defRPr sz="2000" b="1"/>
            </a:lvl5pPr>
          </a:lstStyle>
          <a:p>
            <a:r>
              <a:t>本文レベル1</a:t>
            </a:r>
          </a:p>
          <a:p>
            <a:pPr lvl="1"/>
            <a:r>
              <a:t>本文レベル2</a:t>
            </a:r>
          </a:p>
          <a:p>
            <a:pPr lvl="2"/>
            <a:r>
              <a:t>本文レベル3</a:t>
            </a:r>
          </a:p>
          <a:p>
            <a:pPr lvl="3"/>
            <a:r>
              <a:t>本文レベル4</a:t>
            </a:r>
          </a:p>
          <a:p>
            <a:pPr lvl="4"/>
            <a:r>
              <a:t>本文レベル5</a:t>
            </a:r>
          </a:p>
        </p:txBody>
      </p:sp>
      <p:sp>
        <p:nvSpPr>
          <p:cNvPr id="53" name="テキスト プレースホルダー 9"/>
          <p:cNvSpPr>
            <a:spLocks noGrp="1"/>
          </p:cNvSpPr>
          <p:nvPr>
            <p:ph type="body" sz="quarter" idx="21"/>
          </p:nvPr>
        </p:nvSpPr>
        <p:spPr>
          <a:xfrm>
            <a:off x="6450291" y="961395"/>
            <a:ext cx="5061993" cy="2106549"/>
          </a:xfrm>
          <a:prstGeom prst="rect">
            <a:avLst/>
          </a:prstGeom>
        </p:spPr>
        <p:txBody>
          <a:bodyPr>
            <a:normAutofit/>
          </a:bodyPr>
          <a:lstStyle/>
          <a:p>
            <a:pPr marL="0" indent="0">
              <a:spcBef>
                <a:spcPts val="400"/>
              </a:spcBef>
              <a:buSzTx/>
              <a:buFontTx/>
              <a:buNone/>
              <a:defRPr sz="2000" b="1"/>
            </a:pPr>
            <a:endParaRPr/>
          </a:p>
        </p:txBody>
      </p:sp>
      <p:sp>
        <p:nvSpPr>
          <p:cNvPr id="54" name="Rectangle 10"/>
          <p:cNvSpPr/>
          <p:nvPr/>
        </p:nvSpPr>
        <p:spPr>
          <a:xfrm>
            <a:off x="0" y="639762"/>
            <a:ext cx="12192000" cy="36513"/>
          </a:xfrm>
          <a:prstGeom prst="rect">
            <a:avLst/>
          </a:prstGeom>
          <a:solidFill>
            <a:schemeClr val="accent2"/>
          </a:solidFill>
          <a:ln w="12700">
            <a:solidFill>
              <a:schemeClr val="accent2"/>
            </a:solidFill>
          </a:ln>
        </p:spPr>
        <p:txBody>
          <a:bodyPr lIns="89999" tIns="89999" rIns="89999" bIns="89999" anchor="ctr"/>
          <a:lstStyle/>
          <a:p>
            <a:pPr>
              <a:defRPr sz="1700"/>
            </a:pPr>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76" name="タイトルテキスト"/>
          <p:cNvSpPr txBox="1">
            <a:spLocks noGrp="1"/>
          </p:cNvSpPr>
          <p:nvPr>
            <p:ph type="title"/>
          </p:nvPr>
        </p:nvSpPr>
        <p:spPr>
          <a:xfrm>
            <a:off x="1981200" y="274638"/>
            <a:ext cx="8229600" cy="1143001"/>
          </a:xfrm>
          <a:prstGeom prst="rect">
            <a:avLst/>
          </a:prstGeom>
          <a:noFill/>
          <a:ln w="12700">
            <a:noFill/>
            <a:miter lim="400000"/>
          </a:ln>
        </p:spPr>
        <p:txBody>
          <a:bodyPr lIns="45719" tIns="45719" rIns="45719" bIns="45719"/>
          <a:lstStyle>
            <a:lvl1pPr defTabSz="457200">
              <a:lnSpc>
                <a:spcPct val="100000"/>
              </a:lnSpc>
              <a:defRPr sz="4400">
                <a:solidFill>
                  <a:srgbClr val="000000"/>
                </a:solidFill>
                <a:latin typeface="+mn-lt"/>
                <a:ea typeface="+mn-ea"/>
                <a:cs typeface="+mn-cs"/>
                <a:sym typeface="Calibri"/>
              </a:defRPr>
            </a:lvl1pPr>
          </a:lstStyle>
          <a:p>
            <a:r>
              <a:t>タイトルテキスト</a:t>
            </a:r>
          </a:p>
        </p:txBody>
      </p:sp>
      <p:sp>
        <p:nvSpPr>
          <p:cNvPr id="277" name="本文レベル1…"/>
          <p:cNvSpPr txBox="1">
            <a:spLocks noGrp="1"/>
          </p:cNvSpPr>
          <p:nvPr>
            <p:ph type="body" idx="1"/>
          </p:nvPr>
        </p:nvSpPr>
        <p:spPr>
          <a:xfrm>
            <a:off x="1981200" y="1600200"/>
            <a:ext cx="8229600" cy="4525963"/>
          </a:xfrm>
          <a:prstGeom prst="rect">
            <a:avLst/>
          </a:prstGeom>
        </p:spPr>
        <p:txBody>
          <a:bodyPr>
            <a:normAutofit/>
          </a:bodyPr>
          <a:lstStyle>
            <a:lvl1pPr marL="342900" indent="-342900" defTabSz="457200">
              <a:defRPr sz="3200">
                <a:latin typeface="+mn-lt"/>
                <a:ea typeface="+mn-ea"/>
                <a:cs typeface="+mn-cs"/>
                <a:sym typeface="Calibri"/>
              </a:defRPr>
            </a:lvl1pPr>
            <a:lvl2pPr marL="783771" indent="-326571" defTabSz="457200">
              <a:defRPr sz="3200">
                <a:latin typeface="+mn-lt"/>
                <a:ea typeface="+mn-ea"/>
                <a:cs typeface="+mn-cs"/>
                <a:sym typeface="Calibri"/>
              </a:defRPr>
            </a:lvl2pPr>
            <a:lvl3pPr marL="1219200" indent="-304800" defTabSz="457200">
              <a:defRPr sz="3200">
                <a:latin typeface="+mn-lt"/>
                <a:ea typeface="+mn-ea"/>
                <a:cs typeface="+mn-cs"/>
                <a:sym typeface="Calibri"/>
              </a:defRPr>
            </a:lvl3pPr>
            <a:lvl4pPr marL="1737360" indent="-365760" defTabSz="457200">
              <a:defRPr sz="3200">
                <a:latin typeface="+mn-lt"/>
                <a:ea typeface="+mn-ea"/>
                <a:cs typeface="+mn-cs"/>
                <a:sym typeface="Calibri"/>
              </a:defRPr>
            </a:lvl4pPr>
            <a:lvl5pPr marL="2194560" indent="-365760" defTabSz="457200">
              <a:defRPr sz="3200">
                <a:latin typeface="+mn-lt"/>
                <a:ea typeface="+mn-ea"/>
                <a:cs typeface="+mn-cs"/>
                <a:sym typeface="Calibri"/>
              </a:defRPr>
            </a:lvl5pPr>
          </a:lstStyle>
          <a:p>
            <a:r>
              <a:t>本文レベル1</a:t>
            </a:r>
          </a:p>
          <a:p>
            <a:pPr lvl="1"/>
            <a:r>
              <a:t>本文レベル2</a:t>
            </a:r>
          </a:p>
          <a:p>
            <a:pPr lvl="2"/>
            <a:r>
              <a:t>本文レベル3</a:t>
            </a:r>
          </a:p>
          <a:p>
            <a:pPr lvl="3"/>
            <a:r>
              <a:t>本文レベル4</a:t>
            </a:r>
          </a:p>
          <a:p>
            <a:pPr lvl="4"/>
            <a:r>
              <a:t>本文レベル5</a:t>
            </a:r>
          </a:p>
        </p:txBody>
      </p:sp>
      <p:sp>
        <p:nvSpPr>
          <p:cNvPr id="278" name="スライド番号"/>
          <p:cNvSpPr txBox="1">
            <a:spLocks noGrp="1"/>
          </p:cNvSpPr>
          <p:nvPr>
            <p:ph type="sldNum" sz="quarter" idx="2"/>
          </p:nvPr>
        </p:nvSpPr>
        <p:spPr>
          <a:xfrm>
            <a:off x="9952176" y="6414760"/>
            <a:ext cx="258624" cy="248305"/>
          </a:xfrm>
          <a:prstGeom prst="rect">
            <a:avLst/>
          </a:prstGeom>
        </p:spPr>
        <p:txBody>
          <a:bodyPr lIns="45719" tIns="45719" rIns="45719" bIns="45719"/>
          <a:lstStyle>
            <a:lvl1pPr defTabSz="457200">
              <a:defRPr sz="1200" b="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コンテンツ｜3分割">
    <p:spTree>
      <p:nvGrpSpPr>
        <p:cNvPr id="1" name=""/>
        <p:cNvGrpSpPr/>
        <p:nvPr/>
      </p:nvGrpSpPr>
      <p:grpSpPr>
        <a:xfrm>
          <a:off x="0" y="0"/>
          <a:ext cx="0" cy="0"/>
          <a:chOff x="0" y="0"/>
          <a:chExt cx="0" cy="0"/>
        </a:xfrm>
      </p:grpSpPr>
      <p:sp>
        <p:nvSpPr>
          <p:cNvPr id="61" name="タイトルテキスト"/>
          <p:cNvSpPr txBox="1">
            <a:spLocks noGrp="1"/>
          </p:cNvSpPr>
          <p:nvPr>
            <p:ph type="title"/>
          </p:nvPr>
        </p:nvSpPr>
        <p:spPr>
          <a:xfrm>
            <a:off x="335360" y="152635"/>
            <a:ext cx="11521280" cy="396045"/>
          </a:xfrm>
          <a:prstGeom prst="rect">
            <a:avLst/>
          </a:prstGeom>
          <a:noFill/>
          <a:ln w="12700">
            <a:noFill/>
            <a:miter lim="400000"/>
          </a:ln>
        </p:spPr>
        <p:txBody>
          <a:bodyPr lIns="0" tIns="0" rIns="0" bIns="0"/>
          <a:lstStyle>
            <a:lvl1pPr algn="l">
              <a:lnSpc>
                <a:spcPct val="110000"/>
              </a:lnSpc>
              <a:defRPr sz="2300">
                <a:solidFill>
                  <a:srgbClr val="000000"/>
                </a:solidFill>
              </a:defRPr>
            </a:lvl1pPr>
          </a:lstStyle>
          <a:p>
            <a:r>
              <a:t>タイトルテキスト</a:t>
            </a:r>
          </a:p>
        </p:txBody>
      </p:sp>
      <p:sp>
        <p:nvSpPr>
          <p:cNvPr id="62" name="スライド番号"/>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
        <p:nvSpPr>
          <p:cNvPr id="63" name="本文レベル1…"/>
          <p:cNvSpPr txBox="1">
            <a:spLocks noGrp="1"/>
          </p:cNvSpPr>
          <p:nvPr>
            <p:ph type="body" sz="quarter" idx="1"/>
          </p:nvPr>
        </p:nvSpPr>
        <p:spPr>
          <a:xfrm>
            <a:off x="466216" y="961395"/>
            <a:ext cx="3405809" cy="1963549"/>
          </a:xfrm>
          <a:prstGeom prst="rect">
            <a:avLst/>
          </a:prstGeom>
        </p:spPr>
        <p:txBody>
          <a:bodyPr>
            <a:normAutofit/>
          </a:bodyPr>
          <a:lstStyle>
            <a:lvl1pPr marL="0" indent="0">
              <a:spcBef>
                <a:spcPts val="400"/>
              </a:spcBef>
              <a:buSzTx/>
              <a:buFontTx/>
              <a:buNone/>
              <a:defRPr sz="2000" b="1"/>
            </a:lvl1pPr>
            <a:lvl2pPr marL="0" indent="457062">
              <a:spcBef>
                <a:spcPts val="400"/>
              </a:spcBef>
              <a:buSzTx/>
              <a:buFontTx/>
              <a:buNone/>
              <a:defRPr sz="2000" b="1"/>
            </a:lvl2pPr>
            <a:lvl3pPr marL="0" indent="914125">
              <a:spcBef>
                <a:spcPts val="400"/>
              </a:spcBef>
              <a:buSzTx/>
              <a:buFontTx/>
              <a:buNone/>
              <a:defRPr sz="2000" b="1"/>
            </a:lvl3pPr>
            <a:lvl4pPr marL="0" indent="1371188">
              <a:spcBef>
                <a:spcPts val="400"/>
              </a:spcBef>
              <a:buSzTx/>
              <a:buFontTx/>
              <a:buNone/>
              <a:defRPr sz="2000" b="1"/>
            </a:lvl4pPr>
            <a:lvl5pPr marL="0" indent="1828251">
              <a:spcBef>
                <a:spcPts val="400"/>
              </a:spcBef>
              <a:buSzTx/>
              <a:buFontTx/>
              <a:buNone/>
              <a:defRPr sz="2000" b="1"/>
            </a:lvl5pPr>
          </a:lstStyle>
          <a:p>
            <a:r>
              <a:t>本文レベル1</a:t>
            </a:r>
          </a:p>
          <a:p>
            <a:pPr lvl="1"/>
            <a:r>
              <a:t>本文レベル2</a:t>
            </a:r>
          </a:p>
          <a:p>
            <a:pPr lvl="2"/>
            <a:r>
              <a:t>本文レベル3</a:t>
            </a:r>
          </a:p>
          <a:p>
            <a:pPr lvl="3"/>
            <a:r>
              <a:t>本文レベル4</a:t>
            </a:r>
          </a:p>
          <a:p>
            <a:pPr lvl="4"/>
            <a:r>
              <a:t>本文レベル5</a:t>
            </a:r>
          </a:p>
        </p:txBody>
      </p:sp>
      <p:sp>
        <p:nvSpPr>
          <p:cNvPr id="64" name="テキスト プレースホルダー 9"/>
          <p:cNvSpPr>
            <a:spLocks noGrp="1"/>
          </p:cNvSpPr>
          <p:nvPr>
            <p:ph type="body" sz="quarter" idx="21"/>
          </p:nvPr>
        </p:nvSpPr>
        <p:spPr>
          <a:xfrm>
            <a:off x="4320831" y="986052"/>
            <a:ext cx="3405810" cy="1938891"/>
          </a:xfrm>
          <a:prstGeom prst="rect">
            <a:avLst/>
          </a:prstGeom>
        </p:spPr>
        <p:txBody>
          <a:bodyPr>
            <a:normAutofit/>
          </a:bodyPr>
          <a:lstStyle/>
          <a:p>
            <a:pPr marL="0" indent="0">
              <a:spcBef>
                <a:spcPts val="400"/>
              </a:spcBef>
              <a:buSzTx/>
              <a:buFontTx/>
              <a:buNone/>
              <a:defRPr sz="2000" b="1"/>
            </a:pPr>
            <a:endParaRPr/>
          </a:p>
        </p:txBody>
      </p:sp>
      <p:sp>
        <p:nvSpPr>
          <p:cNvPr id="65" name="テキスト プレースホルダー 9"/>
          <p:cNvSpPr>
            <a:spLocks noGrp="1"/>
          </p:cNvSpPr>
          <p:nvPr>
            <p:ph type="body" sz="quarter" idx="22"/>
          </p:nvPr>
        </p:nvSpPr>
        <p:spPr>
          <a:xfrm>
            <a:off x="8112159" y="986052"/>
            <a:ext cx="3549825" cy="1963548"/>
          </a:xfrm>
          <a:prstGeom prst="rect">
            <a:avLst/>
          </a:prstGeom>
        </p:spPr>
        <p:txBody>
          <a:bodyPr>
            <a:normAutofit/>
          </a:bodyPr>
          <a:lstStyle/>
          <a:p>
            <a:pPr marL="0" indent="0">
              <a:spcBef>
                <a:spcPts val="400"/>
              </a:spcBef>
              <a:buSzTx/>
              <a:buFontTx/>
              <a:buNone/>
              <a:defRPr sz="2000" b="1"/>
            </a:pPr>
            <a:endParaRPr/>
          </a:p>
        </p:txBody>
      </p:sp>
      <p:sp>
        <p:nvSpPr>
          <p:cNvPr id="66" name="Rectangle 10"/>
          <p:cNvSpPr/>
          <p:nvPr/>
        </p:nvSpPr>
        <p:spPr>
          <a:xfrm>
            <a:off x="0" y="639762"/>
            <a:ext cx="12192000" cy="36513"/>
          </a:xfrm>
          <a:prstGeom prst="rect">
            <a:avLst/>
          </a:prstGeom>
          <a:solidFill>
            <a:schemeClr val="accent2"/>
          </a:solidFill>
          <a:ln w="12700">
            <a:solidFill>
              <a:schemeClr val="accent2"/>
            </a:solidFill>
          </a:ln>
        </p:spPr>
        <p:txBody>
          <a:bodyPr lIns="89999" tIns="89999" rIns="89999" bIns="89999" anchor="ctr"/>
          <a:lstStyle/>
          <a:p>
            <a:pPr>
              <a:defRPr sz="1700"/>
            </a:pPr>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ブランク（ベースカラー）">
    <p:spTree>
      <p:nvGrpSpPr>
        <p:cNvPr id="1" name=""/>
        <p:cNvGrpSpPr/>
        <p:nvPr/>
      </p:nvGrpSpPr>
      <p:grpSpPr>
        <a:xfrm>
          <a:off x="0" y="0"/>
          <a:ext cx="0" cy="0"/>
          <a:chOff x="0" y="0"/>
          <a:chExt cx="0" cy="0"/>
        </a:xfrm>
      </p:grpSpPr>
      <p:sp>
        <p:nvSpPr>
          <p:cNvPr id="94" name="タイトルテキスト"/>
          <p:cNvSpPr txBox="1">
            <a:spLocks noGrp="1"/>
          </p:cNvSpPr>
          <p:nvPr>
            <p:ph type="title"/>
          </p:nvPr>
        </p:nvSpPr>
        <p:spPr>
          <a:xfrm>
            <a:off x="335360" y="152635"/>
            <a:ext cx="11521280" cy="396045"/>
          </a:xfrm>
          <a:prstGeom prst="rect">
            <a:avLst/>
          </a:prstGeom>
          <a:noFill/>
          <a:ln w="12700">
            <a:noFill/>
            <a:miter lim="400000"/>
          </a:ln>
        </p:spPr>
        <p:txBody>
          <a:bodyPr lIns="0" tIns="0" rIns="0" bIns="0"/>
          <a:lstStyle>
            <a:lvl1pPr algn="l">
              <a:lnSpc>
                <a:spcPct val="110000"/>
              </a:lnSpc>
              <a:defRPr sz="2300">
                <a:solidFill>
                  <a:srgbClr val="000000"/>
                </a:solidFill>
              </a:defRPr>
            </a:lvl1pPr>
          </a:lstStyle>
          <a:p>
            <a:r>
              <a:t>タイトルテキスト</a:t>
            </a:r>
          </a:p>
        </p:txBody>
      </p:sp>
      <p:sp>
        <p:nvSpPr>
          <p:cNvPr id="95" name="スライド番号"/>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
        <p:nvSpPr>
          <p:cNvPr id="96" name="本文レベル1…"/>
          <p:cNvSpPr txBox="1">
            <a:spLocks noGrp="1"/>
          </p:cNvSpPr>
          <p:nvPr>
            <p:ph type="body" sz="half" idx="1"/>
          </p:nvPr>
        </p:nvSpPr>
        <p:spPr>
          <a:xfrm>
            <a:off x="889991" y="961395"/>
            <a:ext cx="10439401" cy="1962533"/>
          </a:xfrm>
          <a:prstGeom prst="rect">
            <a:avLst/>
          </a:prstGeom>
        </p:spPr>
        <p:txBody>
          <a:bodyPr>
            <a:normAutofit/>
          </a:bodyPr>
          <a:lstStyle>
            <a:lvl1pPr marL="0" indent="0">
              <a:spcBef>
                <a:spcPts val="400"/>
              </a:spcBef>
              <a:buSzTx/>
              <a:buFontTx/>
              <a:buNone/>
              <a:defRPr sz="2000" b="1"/>
            </a:lvl1pPr>
            <a:lvl2pPr marL="0" indent="457062">
              <a:spcBef>
                <a:spcPts val="400"/>
              </a:spcBef>
              <a:buSzTx/>
              <a:buFontTx/>
              <a:buNone/>
              <a:defRPr sz="2000" b="1"/>
            </a:lvl2pPr>
            <a:lvl3pPr marL="0" indent="914125">
              <a:spcBef>
                <a:spcPts val="400"/>
              </a:spcBef>
              <a:buSzTx/>
              <a:buFontTx/>
              <a:buNone/>
              <a:defRPr sz="2000" b="1"/>
            </a:lvl3pPr>
            <a:lvl4pPr marL="0" indent="1371188">
              <a:spcBef>
                <a:spcPts val="400"/>
              </a:spcBef>
              <a:buSzTx/>
              <a:buFontTx/>
              <a:buNone/>
              <a:defRPr sz="2000" b="1"/>
            </a:lvl4pPr>
            <a:lvl5pPr marL="0" indent="1828251">
              <a:spcBef>
                <a:spcPts val="400"/>
              </a:spcBef>
              <a:buSzTx/>
              <a:buFontTx/>
              <a:buNone/>
              <a:defRPr sz="2000" b="1"/>
            </a:lvl5pPr>
          </a:lstStyle>
          <a:p>
            <a:r>
              <a:t>本文レベル1</a:t>
            </a:r>
          </a:p>
          <a:p>
            <a:pPr lvl="1"/>
            <a:r>
              <a:t>本文レベル2</a:t>
            </a:r>
          </a:p>
          <a:p>
            <a:pPr lvl="2"/>
            <a:r>
              <a:t>本文レベル3</a:t>
            </a:r>
          </a:p>
          <a:p>
            <a:pPr lvl="3"/>
            <a:r>
              <a:t>本文レベル4</a:t>
            </a:r>
          </a:p>
          <a:p>
            <a:pPr lvl="4"/>
            <a:r>
              <a:t>本文レベル5</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ブランク（サブカラー｜無彩色）">
    <p:spTree>
      <p:nvGrpSpPr>
        <p:cNvPr id="1" name=""/>
        <p:cNvGrpSpPr/>
        <p:nvPr/>
      </p:nvGrpSpPr>
      <p:grpSpPr>
        <a:xfrm>
          <a:off x="0" y="0"/>
          <a:ext cx="0" cy="0"/>
          <a:chOff x="0" y="0"/>
          <a:chExt cx="0" cy="0"/>
        </a:xfrm>
      </p:grpSpPr>
      <p:sp>
        <p:nvSpPr>
          <p:cNvPr id="103" name="Rectangle 6"/>
          <p:cNvSpPr/>
          <p:nvPr/>
        </p:nvSpPr>
        <p:spPr>
          <a:xfrm>
            <a:off x="-2" y="0"/>
            <a:ext cx="12192001" cy="6858000"/>
          </a:xfrm>
          <a:prstGeom prst="rect">
            <a:avLst/>
          </a:prstGeom>
          <a:solidFill>
            <a:srgbClr val="E5F4FF"/>
          </a:solidFill>
          <a:ln w="12700">
            <a:miter lim="400000"/>
          </a:ln>
        </p:spPr>
        <p:txBody>
          <a:bodyPr lIns="89999" tIns="89999" rIns="89999" bIns="89999" anchor="ctr"/>
          <a:lstStyle/>
          <a:p>
            <a:pPr>
              <a:defRPr sz="1700"/>
            </a:pPr>
            <a:endParaRPr/>
          </a:p>
        </p:txBody>
      </p:sp>
      <p:sp>
        <p:nvSpPr>
          <p:cNvPr id="104" name="Rectangle 6"/>
          <p:cNvSpPr/>
          <p:nvPr/>
        </p:nvSpPr>
        <p:spPr>
          <a:xfrm>
            <a:off x="-10161" y="-8620"/>
            <a:ext cx="12192001" cy="6858001"/>
          </a:xfrm>
          <a:prstGeom prst="rect">
            <a:avLst/>
          </a:prstGeom>
          <a:solidFill>
            <a:srgbClr val="E5F4FF"/>
          </a:solidFill>
          <a:ln w="12700">
            <a:miter lim="400000"/>
          </a:ln>
        </p:spPr>
        <p:txBody>
          <a:bodyPr lIns="89999" tIns="89999" rIns="89999" bIns="89999" anchor="ctr"/>
          <a:lstStyle/>
          <a:p>
            <a:pPr>
              <a:defRPr sz="1700"/>
            </a:pPr>
            <a:endParaRPr/>
          </a:p>
        </p:txBody>
      </p:sp>
      <p:sp>
        <p:nvSpPr>
          <p:cNvPr id="105" name="タイトルテキスト"/>
          <p:cNvSpPr txBox="1">
            <a:spLocks noGrp="1"/>
          </p:cNvSpPr>
          <p:nvPr>
            <p:ph type="title"/>
          </p:nvPr>
        </p:nvSpPr>
        <p:spPr>
          <a:xfrm>
            <a:off x="335360" y="152635"/>
            <a:ext cx="11521280" cy="396045"/>
          </a:xfrm>
          <a:prstGeom prst="rect">
            <a:avLst/>
          </a:prstGeom>
          <a:noFill/>
          <a:ln w="12700">
            <a:noFill/>
            <a:miter lim="400000"/>
          </a:ln>
        </p:spPr>
        <p:txBody>
          <a:bodyPr lIns="0" tIns="0" rIns="0" bIns="0"/>
          <a:lstStyle>
            <a:lvl1pPr algn="l">
              <a:lnSpc>
                <a:spcPct val="110000"/>
              </a:lnSpc>
              <a:defRPr sz="2300">
                <a:solidFill>
                  <a:srgbClr val="000000"/>
                </a:solidFill>
              </a:defRPr>
            </a:lvl1pPr>
          </a:lstStyle>
          <a:p>
            <a:r>
              <a:t>タイトルテキスト</a:t>
            </a:r>
          </a:p>
        </p:txBody>
      </p:sp>
      <p:sp>
        <p:nvSpPr>
          <p:cNvPr id="106" name="スライド番号"/>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
        <p:nvSpPr>
          <p:cNvPr id="107" name="本文レベル1…"/>
          <p:cNvSpPr txBox="1">
            <a:spLocks noGrp="1"/>
          </p:cNvSpPr>
          <p:nvPr>
            <p:ph type="body" sz="half" idx="1"/>
          </p:nvPr>
        </p:nvSpPr>
        <p:spPr>
          <a:xfrm>
            <a:off x="889991" y="961395"/>
            <a:ext cx="10439401" cy="1962533"/>
          </a:xfrm>
          <a:prstGeom prst="rect">
            <a:avLst/>
          </a:prstGeom>
        </p:spPr>
        <p:txBody>
          <a:bodyPr>
            <a:normAutofit/>
          </a:bodyPr>
          <a:lstStyle>
            <a:lvl1pPr marL="0" indent="0">
              <a:spcBef>
                <a:spcPts val="400"/>
              </a:spcBef>
              <a:buSzTx/>
              <a:buFontTx/>
              <a:buNone/>
              <a:defRPr sz="2000" b="1"/>
            </a:lvl1pPr>
            <a:lvl2pPr marL="0" indent="457062">
              <a:spcBef>
                <a:spcPts val="400"/>
              </a:spcBef>
              <a:buSzTx/>
              <a:buFontTx/>
              <a:buNone/>
              <a:defRPr sz="2000" b="1"/>
            </a:lvl2pPr>
            <a:lvl3pPr marL="0" indent="914125">
              <a:spcBef>
                <a:spcPts val="400"/>
              </a:spcBef>
              <a:buSzTx/>
              <a:buFontTx/>
              <a:buNone/>
              <a:defRPr sz="2000" b="1"/>
            </a:lvl3pPr>
            <a:lvl4pPr marL="0" indent="1371188">
              <a:spcBef>
                <a:spcPts val="400"/>
              </a:spcBef>
              <a:buSzTx/>
              <a:buFontTx/>
              <a:buNone/>
              <a:defRPr sz="2000" b="1"/>
            </a:lvl4pPr>
            <a:lvl5pPr marL="0" indent="1828251">
              <a:spcBef>
                <a:spcPts val="400"/>
              </a:spcBef>
              <a:buSzTx/>
              <a:buFontTx/>
              <a:buNone/>
              <a:defRPr sz="2000" b="1"/>
            </a:lvl5pPr>
          </a:lstStyle>
          <a:p>
            <a:r>
              <a:t>本文レベル1</a:t>
            </a:r>
          </a:p>
          <a:p>
            <a:pPr lvl="1"/>
            <a:r>
              <a:t>本文レベル2</a:t>
            </a:r>
          </a:p>
          <a:p>
            <a:pPr lvl="2"/>
            <a:r>
              <a:t>本文レベル3</a:t>
            </a:r>
          </a:p>
          <a:p>
            <a:pPr lvl="3"/>
            <a:r>
              <a:t>本文レベル4</a:t>
            </a:r>
          </a:p>
          <a:p>
            <a:pPr lvl="4"/>
            <a:r>
              <a:t>本文レベル5</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ブランク（サブカラー｜メイン）">
    <p:spTree>
      <p:nvGrpSpPr>
        <p:cNvPr id="1" name=""/>
        <p:cNvGrpSpPr/>
        <p:nvPr/>
      </p:nvGrpSpPr>
      <p:grpSpPr>
        <a:xfrm>
          <a:off x="0" y="0"/>
          <a:ext cx="0" cy="0"/>
          <a:chOff x="0" y="0"/>
          <a:chExt cx="0" cy="0"/>
        </a:xfrm>
      </p:grpSpPr>
      <p:sp>
        <p:nvSpPr>
          <p:cNvPr id="114" name="Rectangle 6"/>
          <p:cNvSpPr/>
          <p:nvPr/>
        </p:nvSpPr>
        <p:spPr>
          <a:xfrm>
            <a:off x="0" y="0"/>
            <a:ext cx="12192000" cy="6858000"/>
          </a:xfrm>
          <a:prstGeom prst="rect">
            <a:avLst/>
          </a:prstGeom>
          <a:solidFill>
            <a:schemeClr val="accent1"/>
          </a:solidFill>
          <a:ln w="12700">
            <a:miter lim="400000"/>
          </a:ln>
        </p:spPr>
        <p:txBody>
          <a:bodyPr lIns="89999" tIns="89999" rIns="89999" bIns="89999" anchor="ctr"/>
          <a:lstStyle/>
          <a:p>
            <a:pPr>
              <a:defRPr sz="1700"/>
            </a:pPr>
            <a:endParaRPr/>
          </a:p>
        </p:txBody>
      </p:sp>
      <p:sp>
        <p:nvSpPr>
          <p:cNvPr id="115" name="タイトルテキスト"/>
          <p:cNvSpPr txBox="1">
            <a:spLocks noGrp="1"/>
          </p:cNvSpPr>
          <p:nvPr>
            <p:ph type="title"/>
          </p:nvPr>
        </p:nvSpPr>
        <p:spPr>
          <a:xfrm>
            <a:off x="335360" y="152635"/>
            <a:ext cx="11521280" cy="396045"/>
          </a:xfrm>
          <a:prstGeom prst="rect">
            <a:avLst/>
          </a:prstGeom>
          <a:noFill/>
          <a:ln w="12700">
            <a:noFill/>
            <a:miter lim="400000"/>
          </a:ln>
        </p:spPr>
        <p:txBody>
          <a:bodyPr lIns="0" tIns="0" rIns="0" bIns="0"/>
          <a:lstStyle>
            <a:lvl1pPr algn="l">
              <a:lnSpc>
                <a:spcPct val="110000"/>
              </a:lnSpc>
              <a:defRPr sz="2300"/>
            </a:lvl1pPr>
          </a:lstStyle>
          <a:p>
            <a:r>
              <a:t>タイトルテキスト</a:t>
            </a:r>
          </a:p>
        </p:txBody>
      </p:sp>
      <p:sp>
        <p:nvSpPr>
          <p:cNvPr id="11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7" name="本文レベル1…"/>
          <p:cNvSpPr txBox="1">
            <a:spLocks noGrp="1"/>
          </p:cNvSpPr>
          <p:nvPr>
            <p:ph type="body" sz="half" idx="1"/>
          </p:nvPr>
        </p:nvSpPr>
        <p:spPr>
          <a:xfrm>
            <a:off x="889991" y="961395"/>
            <a:ext cx="10439401" cy="1962533"/>
          </a:xfrm>
          <a:prstGeom prst="rect">
            <a:avLst/>
          </a:prstGeom>
        </p:spPr>
        <p:txBody>
          <a:bodyPr>
            <a:normAutofit/>
          </a:bodyPr>
          <a:lstStyle>
            <a:lvl1pPr marL="0" indent="0">
              <a:spcBef>
                <a:spcPts val="400"/>
              </a:spcBef>
              <a:buSzTx/>
              <a:buFontTx/>
              <a:buNone/>
              <a:defRPr sz="2000" b="1"/>
            </a:lvl1pPr>
            <a:lvl2pPr marL="0" indent="457062">
              <a:spcBef>
                <a:spcPts val="400"/>
              </a:spcBef>
              <a:buSzTx/>
              <a:buFontTx/>
              <a:buNone/>
              <a:defRPr sz="2000" b="1"/>
            </a:lvl2pPr>
            <a:lvl3pPr marL="0" indent="914125">
              <a:spcBef>
                <a:spcPts val="400"/>
              </a:spcBef>
              <a:buSzTx/>
              <a:buFontTx/>
              <a:buNone/>
              <a:defRPr sz="2000" b="1"/>
            </a:lvl3pPr>
            <a:lvl4pPr marL="0" indent="1371188">
              <a:spcBef>
                <a:spcPts val="400"/>
              </a:spcBef>
              <a:buSzTx/>
              <a:buFontTx/>
              <a:buNone/>
              <a:defRPr sz="2000" b="1"/>
            </a:lvl4pPr>
            <a:lvl5pPr marL="0" indent="1828251">
              <a:spcBef>
                <a:spcPts val="400"/>
              </a:spcBef>
              <a:buSzTx/>
              <a:buFontTx/>
              <a:buNone/>
              <a:defRPr sz="2000" b="1"/>
            </a:lvl5pPr>
          </a:lstStyle>
          <a:p>
            <a:r>
              <a:t>本文レベル1</a:t>
            </a:r>
          </a:p>
          <a:p>
            <a:pPr lvl="1"/>
            <a:r>
              <a:t>本文レベル2</a:t>
            </a:r>
          </a:p>
          <a:p>
            <a:pPr lvl="2"/>
            <a:r>
              <a:t>本文レベル3</a:t>
            </a:r>
          </a:p>
          <a:p>
            <a:pPr lvl="3"/>
            <a:r>
              <a:t>本文レベル4</a:t>
            </a:r>
          </a:p>
          <a:p>
            <a:pPr lvl="4"/>
            <a:r>
              <a:t>本文レベル5</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ブランク（メインカラー）">
    <p:spTree>
      <p:nvGrpSpPr>
        <p:cNvPr id="1" name=""/>
        <p:cNvGrpSpPr/>
        <p:nvPr/>
      </p:nvGrpSpPr>
      <p:grpSpPr>
        <a:xfrm>
          <a:off x="0" y="0"/>
          <a:ext cx="0" cy="0"/>
          <a:chOff x="0" y="0"/>
          <a:chExt cx="0" cy="0"/>
        </a:xfrm>
      </p:grpSpPr>
      <p:sp>
        <p:nvSpPr>
          <p:cNvPr id="124" name="Rectangle 6"/>
          <p:cNvSpPr/>
          <p:nvPr/>
        </p:nvSpPr>
        <p:spPr>
          <a:xfrm>
            <a:off x="0" y="-2"/>
            <a:ext cx="12192000" cy="6858001"/>
          </a:xfrm>
          <a:prstGeom prst="rect">
            <a:avLst/>
          </a:prstGeom>
          <a:solidFill>
            <a:schemeClr val="accent2"/>
          </a:solidFill>
          <a:ln w="12700">
            <a:miter lim="400000"/>
          </a:ln>
        </p:spPr>
        <p:txBody>
          <a:bodyPr lIns="89999" tIns="89999" rIns="89999" bIns="89999" anchor="ctr"/>
          <a:lstStyle/>
          <a:p>
            <a:pPr>
              <a:defRPr sz="1700"/>
            </a:pPr>
            <a:endParaRPr/>
          </a:p>
        </p:txBody>
      </p:sp>
      <p:sp>
        <p:nvSpPr>
          <p:cNvPr id="125" name="タイトルテキスト"/>
          <p:cNvSpPr txBox="1">
            <a:spLocks noGrp="1"/>
          </p:cNvSpPr>
          <p:nvPr>
            <p:ph type="title"/>
          </p:nvPr>
        </p:nvSpPr>
        <p:spPr>
          <a:xfrm>
            <a:off x="335360" y="152635"/>
            <a:ext cx="11521280" cy="396045"/>
          </a:xfrm>
          <a:prstGeom prst="rect">
            <a:avLst/>
          </a:prstGeom>
          <a:noFill/>
          <a:ln w="12700">
            <a:noFill/>
            <a:miter lim="400000"/>
          </a:ln>
        </p:spPr>
        <p:txBody>
          <a:bodyPr lIns="0" tIns="0" rIns="0" bIns="0"/>
          <a:lstStyle>
            <a:lvl1pPr algn="l">
              <a:lnSpc>
                <a:spcPct val="110000"/>
              </a:lnSpc>
              <a:defRPr sz="2300">
                <a:solidFill>
                  <a:srgbClr val="FFFFFF"/>
                </a:solidFill>
              </a:defRPr>
            </a:lvl1pPr>
          </a:lstStyle>
          <a:p>
            <a:r>
              <a:t>タイトルテキスト</a:t>
            </a:r>
          </a:p>
        </p:txBody>
      </p:sp>
      <p:sp>
        <p:nvSpPr>
          <p:cNvPr id="126" name="スライド番号"/>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
        <p:nvSpPr>
          <p:cNvPr id="127" name="本文レベル1…"/>
          <p:cNvSpPr txBox="1">
            <a:spLocks noGrp="1"/>
          </p:cNvSpPr>
          <p:nvPr>
            <p:ph type="body" sz="half" idx="1"/>
          </p:nvPr>
        </p:nvSpPr>
        <p:spPr>
          <a:xfrm>
            <a:off x="889991" y="961395"/>
            <a:ext cx="10439401" cy="1962533"/>
          </a:xfrm>
          <a:prstGeom prst="rect">
            <a:avLst/>
          </a:prstGeom>
        </p:spPr>
        <p:txBody>
          <a:bodyPr>
            <a:normAutofit/>
          </a:bodyPr>
          <a:lstStyle>
            <a:lvl1pPr marL="0" indent="0">
              <a:spcBef>
                <a:spcPts val="400"/>
              </a:spcBef>
              <a:buSzTx/>
              <a:buFontTx/>
              <a:buNone/>
              <a:defRPr sz="2000" b="1">
                <a:solidFill>
                  <a:srgbClr val="FFFFFF"/>
                </a:solidFill>
              </a:defRPr>
            </a:lvl1pPr>
            <a:lvl2pPr marL="0" indent="457062">
              <a:spcBef>
                <a:spcPts val="400"/>
              </a:spcBef>
              <a:buSzTx/>
              <a:buFontTx/>
              <a:buNone/>
              <a:defRPr sz="2000" b="1">
                <a:solidFill>
                  <a:srgbClr val="FFFFFF"/>
                </a:solidFill>
              </a:defRPr>
            </a:lvl2pPr>
            <a:lvl3pPr marL="0" indent="914125">
              <a:spcBef>
                <a:spcPts val="400"/>
              </a:spcBef>
              <a:buSzTx/>
              <a:buFontTx/>
              <a:buNone/>
              <a:defRPr sz="2000" b="1">
                <a:solidFill>
                  <a:srgbClr val="FFFFFF"/>
                </a:solidFill>
              </a:defRPr>
            </a:lvl3pPr>
            <a:lvl4pPr marL="0" indent="1371188">
              <a:spcBef>
                <a:spcPts val="400"/>
              </a:spcBef>
              <a:buSzTx/>
              <a:buFontTx/>
              <a:buNone/>
              <a:defRPr sz="2000" b="1">
                <a:solidFill>
                  <a:srgbClr val="FFFFFF"/>
                </a:solidFill>
              </a:defRPr>
            </a:lvl4pPr>
            <a:lvl5pPr marL="0" indent="1828251">
              <a:spcBef>
                <a:spcPts val="400"/>
              </a:spcBef>
              <a:buSzTx/>
              <a:buFontTx/>
              <a:buNone/>
              <a:defRPr sz="2000" b="1">
                <a:solidFill>
                  <a:srgbClr val="FFFFFF"/>
                </a:solidFill>
              </a:defRPr>
            </a:lvl5pPr>
          </a:lstStyle>
          <a:p>
            <a:r>
              <a:t>本文レベル1</a:t>
            </a:r>
          </a:p>
          <a:p>
            <a:pPr lvl="1"/>
            <a:r>
              <a:t>本文レベル2</a:t>
            </a:r>
          </a:p>
          <a:p>
            <a:pPr lvl="2"/>
            <a:r>
              <a:t>本文レベル3</a:t>
            </a:r>
          </a:p>
          <a:p>
            <a:pPr lvl="3"/>
            <a:r>
              <a:t>本文レベル4</a:t>
            </a:r>
          </a:p>
          <a:p>
            <a:pPr lvl="4"/>
            <a:r>
              <a:t>本文レベル5</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ブランク（無彩色）">
    <p:spTree>
      <p:nvGrpSpPr>
        <p:cNvPr id="1" name=""/>
        <p:cNvGrpSpPr/>
        <p:nvPr/>
      </p:nvGrpSpPr>
      <p:grpSpPr>
        <a:xfrm>
          <a:off x="0" y="0"/>
          <a:ext cx="0" cy="0"/>
          <a:chOff x="0" y="0"/>
          <a:chExt cx="0" cy="0"/>
        </a:xfrm>
      </p:grpSpPr>
      <p:sp>
        <p:nvSpPr>
          <p:cNvPr id="134" name="Rectangle 6"/>
          <p:cNvSpPr/>
          <p:nvPr/>
        </p:nvSpPr>
        <p:spPr>
          <a:xfrm>
            <a:off x="0" y="0"/>
            <a:ext cx="12192000" cy="6858000"/>
          </a:xfrm>
          <a:prstGeom prst="rect">
            <a:avLst/>
          </a:prstGeom>
          <a:solidFill>
            <a:srgbClr val="000000"/>
          </a:solidFill>
          <a:ln w="12700">
            <a:miter lim="400000"/>
          </a:ln>
        </p:spPr>
        <p:txBody>
          <a:bodyPr lIns="89999" tIns="89999" rIns="89999" bIns="89999" anchor="ctr"/>
          <a:lstStyle/>
          <a:p>
            <a:pPr>
              <a:defRPr sz="1700"/>
            </a:pPr>
            <a:endParaRPr/>
          </a:p>
        </p:txBody>
      </p:sp>
      <p:sp>
        <p:nvSpPr>
          <p:cNvPr id="135" name="スライド番号"/>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
        <p:nvSpPr>
          <p:cNvPr id="136" name="タイトルテキスト"/>
          <p:cNvSpPr txBox="1">
            <a:spLocks noGrp="1"/>
          </p:cNvSpPr>
          <p:nvPr>
            <p:ph type="title"/>
          </p:nvPr>
        </p:nvSpPr>
        <p:spPr>
          <a:xfrm>
            <a:off x="335360" y="152635"/>
            <a:ext cx="11521280" cy="396045"/>
          </a:xfrm>
          <a:prstGeom prst="rect">
            <a:avLst/>
          </a:prstGeom>
          <a:noFill/>
          <a:ln w="12700">
            <a:noFill/>
            <a:miter lim="400000"/>
          </a:ln>
        </p:spPr>
        <p:txBody>
          <a:bodyPr lIns="0" tIns="0" rIns="0" bIns="0"/>
          <a:lstStyle>
            <a:lvl1pPr algn="l">
              <a:lnSpc>
                <a:spcPct val="110000"/>
              </a:lnSpc>
              <a:defRPr sz="2300">
                <a:solidFill>
                  <a:srgbClr val="FFFFFF"/>
                </a:solidFill>
              </a:defRPr>
            </a:lvl1pPr>
          </a:lstStyle>
          <a:p>
            <a:r>
              <a:t>タイトルテキスト</a:t>
            </a:r>
          </a:p>
        </p:txBody>
      </p:sp>
      <p:sp>
        <p:nvSpPr>
          <p:cNvPr id="137" name="本文レベル1…"/>
          <p:cNvSpPr txBox="1">
            <a:spLocks noGrp="1"/>
          </p:cNvSpPr>
          <p:nvPr>
            <p:ph type="body" sz="half" idx="1"/>
          </p:nvPr>
        </p:nvSpPr>
        <p:spPr>
          <a:xfrm>
            <a:off x="889991" y="961395"/>
            <a:ext cx="10439401" cy="1962533"/>
          </a:xfrm>
          <a:prstGeom prst="rect">
            <a:avLst/>
          </a:prstGeom>
        </p:spPr>
        <p:txBody>
          <a:bodyPr>
            <a:normAutofit/>
          </a:bodyPr>
          <a:lstStyle>
            <a:lvl1pPr marL="0" indent="0">
              <a:spcBef>
                <a:spcPts val="400"/>
              </a:spcBef>
              <a:buSzTx/>
              <a:buFontTx/>
              <a:buNone/>
              <a:defRPr sz="2000" b="1">
                <a:solidFill>
                  <a:srgbClr val="FFFFFF"/>
                </a:solidFill>
              </a:defRPr>
            </a:lvl1pPr>
            <a:lvl2pPr marL="0" indent="457062">
              <a:spcBef>
                <a:spcPts val="400"/>
              </a:spcBef>
              <a:buSzTx/>
              <a:buFontTx/>
              <a:buNone/>
              <a:defRPr sz="2000" b="1">
                <a:solidFill>
                  <a:srgbClr val="FFFFFF"/>
                </a:solidFill>
              </a:defRPr>
            </a:lvl2pPr>
            <a:lvl3pPr marL="0" indent="914125">
              <a:spcBef>
                <a:spcPts val="400"/>
              </a:spcBef>
              <a:buSzTx/>
              <a:buFontTx/>
              <a:buNone/>
              <a:defRPr sz="2000" b="1">
                <a:solidFill>
                  <a:srgbClr val="FFFFFF"/>
                </a:solidFill>
              </a:defRPr>
            </a:lvl3pPr>
            <a:lvl4pPr marL="0" indent="1371188">
              <a:spcBef>
                <a:spcPts val="400"/>
              </a:spcBef>
              <a:buSzTx/>
              <a:buFontTx/>
              <a:buNone/>
              <a:defRPr sz="2000" b="1">
                <a:solidFill>
                  <a:srgbClr val="FFFFFF"/>
                </a:solidFill>
              </a:defRPr>
            </a:lvl4pPr>
            <a:lvl5pPr marL="0" indent="1828251">
              <a:spcBef>
                <a:spcPts val="400"/>
              </a:spcBef>
              <a:buSzTx/>
              <a:buFontTx/>
              <a:buNone/>
              <a:defRPr sz="2000" b="1">
                <a:solidFill>
                  <a:srgbClr val="FFFFFF"/>
                </a:solidFill>
              </a:defRPr>
            </a:lvl5pPr>
          </a:lstStyle>
          <a:p>
            <a:r>
              <a:t>本文レベル1</a:t>
            </a:r>
          </a:p>
          <a:p>
            <a:pPr lvl="1"/>
            <a:r>
              <a:t>本文レベル2</a:t>
            </a:r>
          </a:p>
          <a:p>
            <a:pPr lvl="2"/>
            <a:r>
              <a:t>本文レベル3</a:t>
            </a:r>
          </a:p>
          <a:p>
            <a:pPr lvl="3"/>
            <a:r>
              <a:t>本文レベル4</a:t>
            </a:r>
          </a:p>
          <a:p>
            <a:pPr lvl="4"/>
            <a:r>
              <a:t>本文レベル5</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ブランク（ブラック）">
    <p:spTree>
      <p:nvGrpSpPr>
        <p:cNvPr id="1" name=""/>
        <p:cNvGrpSpPr/>
        <p:nvPr/>
      </p:nvGrpSpPr>
      <p:grpSpPr>
        <a:xfrm>
          <a:off x="0" y="0"/>
          <a:ext cx="0" cy="0"/>
          <a:chOff x="0" y="0"/>
          <a:chExt cx="0" cy="0"/>
        </a:xfrm>
      </p:grpSpPr>
      <p:sp>
        <p:nvSpPr>
          <p:cNvPr id="144" name="Rectangle 6"/>
          <p:cNvSpPr/>
          <p:nvPr/>
        </p:nvSpPr>
        <p:spPr>
          <a:xfrm>
            <a:off x="0" y="0"/>
            <a:ext cx="12192000" cy="6858000"/>
          </a:xfrm>
          <a:prstGeom prst="rect">
            <a:avLst/>
          </a:prstGeom>
          <a:solidFill>
            <a:srgbClr val="000000"/>
          </a:solidFill>
          <a:ln w="12700">
            <a:miter lim="400000"/>
          </a:ln>
        </p:spPr>
        <p:txBody>
          <a:bodyPr lIns="89999" tIns="89999" rIns="89999" bIns="89999" anchor="ctr"/>
          <a:lstStyle/>
          <a:p>
            <a:pPr>
              <a:defRPr sz="1700"/>
            </a:pPr>
            <a:endParaRPr/>
          </a:p>
        </p:txBody>
      </p:sp>
      <p:sp>
        <p:nvSpPr>
          <p:cNvPr id="145" name="タイトルテキスト"/>
          <p:cNvSpPr txBox="1">
            <a:spLocks noGrp="1"/>
          </p:cNvSpPr>
          <p:nvPr>
            <p:ph type="title"/>
          </p:nvPr>
        </p:nvSpPr>
        <p:spPr>
          <a:xfrm>
            <a:off x="335360" y="152635"/>
            <a:ext cx="11521280" cy="396045"/>
          </a:xfrm>
          <a:prstGeom prst="rect">
            <a:avLst/>
          </a:prstGeom>
          <a:noFill/>
          <a:ln w="12700">
            <a:noFill/>
            <a:miter lim="400000"/>
          </a:ln>
        </p:spPr>
        <p:txBody>
          <a:bodyPr lIns="0" tIns="0" rIns="0" bIns="0"/>
          <a:lstStyle>
            <a:lvl1pPr algn="l">
              <a:lnSpc>
                <a:spcPct val="110000"/>
              </a:lnSpc>
              <a:defRPr sz="2300">
                <a:solidFill>
                  <a:srgbClr val="FFFFFF"/>
                </a:solidFill>
              </a:defRPr>
            </a:lvl1pPr>
          </a:lstStyle>
          <a:p>
            <a:r>
              <a:t>タイトルテキスト</a:t>
            </a:r>
          </a:p>
        </p:txBody>
      </p:sp>
      <p:sp>
        <p:nvSpPr>
          <p:cNvPr id="146" name="スライド番号"/>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
        <p:nvSpPr>
          <p:cNvPr id="147" name="本文レベル1…"/>
          <p:cNvSpPr txBox="1">
            <a:spLocks noGrp="1"/>
          </p:cNvSpPr>
          <p:nvPr>
            <p:ph type="body" sz="half" idx="1"/>
          </p:nvPr>
        </p:nvSpPr>
        <p:spPr>
          <a:xfrm>
            <a:off x="889991" y="961395"/>
            <a:ext cx="10439401" cy="1962533"/>
          </a:xfrm>
          <a:prstGeom prst="rect">
            <a:avLst/>
          </a:prstGeom>
        </p:spPr>
        <p:txBody>
          <a:bodyPr>
            <a:normAutofit/>
          </a:bodyPr>
          <a:lstStyle>
            <a:lvl1pPr marL="0" indent="0">
              <a:spcBef>
                <a:spcPts val="400"/>
              </a:spcBef>
              <a:buSzTx/>
              <a:buFontTx/>
              <a:buNone/>
              <a:defRPr sz="2000" b="1">
                <a:solidFill>
                  <a:srgbClr val="FFFFFF"/>
                </a:solidFill>
              </a:defRPr>
            </a:lvl1pPr>
            <a:lvl2pPr marL="0" indent="457062">
              <a:spcBef>
                <a:spcPts val="400"/>
              </a:spcBef>
              <a:buSzTx/>
              <a:buFontTx/>
              <a:buNone/>
              <a:defRPr sz="2000" b="1">
                <a:solidFill>
                  <a:srgbClr val="FFFFFF"/>
                </a:solidFill>
              </a:defRPr>
            </a:lvl2pPr>
            <a:lvl3pPr marL="0" indent="914125">
              <a:spcBef>
                <a:spcPts val="400"/>
              </a:spcBef>
              <a:buSzTx/>
              <a:buFontTx/>
              <a:buNone/>
              <a:defRPr sz="2000" b="1">
                <a:solidFill>
                  <a:srgbClr val="FFFFFF"/>
                </a:solidFill>
              </a:defRPr>
            </a:lvl3pPr>
            <a:lvl4pPr marL="0" indent="1371188">
              <a:spcBef>
                <a:spcPts val="400"/>
              </a:spcBef>
              <a:buSzTx/>
              <a:buFontTx/>
              <a:buNone/>
              <a:defRPr sz="2000" b="1">
                <a:solidFill>
                  <a:srgbClr val="FFFFFF"/>
                </a:solidFill>
              </a:defRPr>
            </a:lvl4pPr>
            <a:lvl5pPr marL="0" indent="1828251">
              <a:spcBef>
                <a:spcPts val="400"/>
              </a:spcBef>
              <a:buSzTx/>
              <a:buFontTx/>
              <a:buNone/>
              <a:defRPr sz="2000" b="1">
                <a:solidFill>
                  <a:srgbClr val="FFFFFF"/>
                </a:solidFill>
              </a:defRPr>
            </a:lvl5pPr>
          </a:lstStyle>
          <a:p>
            <a:r>
              <a:t>本文レベル1</a:t>
            </a:r>
          </a:p>
          <a:p>
            <a:pPr lvl="1"/>
            <a:r>
              <a:t>本文レベル2</a:t>
            </a:r>
          </a:p>
          <a:p>
            <a:pPr lvl="2"/>
            <a:r>
              <a:t>本文レベル3</a:t>
            </a:r>
          </a:p>
          <a:p>
            <a:pPr lvl="3"/>
            <a:r>
              <a:t>本文レベル4</a:t>
            </a:r>
          </a:p>
          <a:p>
            <a:pPr lvl="4"/>
            <a:r>
              <a:t>本文レベル5</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補足情報#2">
    <p:spTree>
      <p:nvGrpSpPr>
        <p:cNvPr id="1" name=""/>
        <p:cNvGrpSpPr/>
        <p:nvPr/>
      </p:nvGrpSpPr>
      <p:grpSpPr>
        <a:xfrm>
          <a:off x="0" y="0"/>
          <a:ext cx="0" cy="0"/>
          <a:chOff x="0" y="0"/>
          <a:chExt cx="0" cy="0"/>
        </a:xfrm>
      </p:grpSpPr>
      <p:sp>
        <p:nvSpPr>
          <p:cNvPr id="234" name="フリーフォーム: 図形 15"/>
          <p:cNvSpPr/>
          <p:nvPr/>
        </p:nvSpPr>
        <p:spPr>
          <a:xfrm>
            <a:off x="0" y="0"/>
            <a:ext cx="12192000" cy="6858000"/>
          </a:xfrm>
          <a:custGeom>
            <a:avLst/>
            <a:gdLst/>
            <a:ahLst/>
            <a:cxnLst>
              <a:cxn ang="0">
                <a:pos x="wd2" y="hd2"/>
              </a:cxn>
              <a:cxn ang="5400000">
                <a:pos x="wd2" y="hd2"/>
              </a:cxn>
              <a:cxn ang="10800000">
                <a:pos x="wd2" y="hd2"/>
              </a:cxn>
              <a:cxn ang="16200000">
                <a:pos x="wd2" y="hd2"/>
              </a:cxn>
            </a:cxnLst>
            <a:rect l="0" t="0" r="r" b="b"/>
            <a:pathLst>
              <a:path w="21600" h="21600" extrusionOk="0">
                <a:moveTo>
                  <a:pt x="325" y="454"/>
                </a:moveTo>
                <a:cubicBezTo>
                  <a:pt x="286" y="454"/>
                  <a:pt x="255" y="509"/>
                  <a:pt x="255" y="577"/>
                </a:cubicBezTo>
                <a:lnTo>
                  <a:pt x="255" y="21023"/>
                </a:lnTo>
                <a:cubicBezTo>
                  <a:pt x="255" y="21091"/>
                  <a:pt x="286" y="21146"/>
                  <a:pt x="325" y="21146"/>
                </a:cubicBezTo>
                <a:lnTo>
                  <a:pt x="21275" y="21146"/>
                </a:lnTo>
                <a:cubicBezTo>
                  <a:pt x="21314" y="21146"/>
                  <a:pt x="21345" y="21091"/>
                  <a:pt x="21345" y="21023"/>
                </a:cubicBezTo>
                <a:lnTo>
                  <a:pt x="21345" y="577"/>
                </a:lnTo>
                <a:cubicBezTo>
                  <a:pt x="21345" y="509"/>
                  <a:pt x="21314" y="454"/>
                  <a:pt x="21275" y="454"/>
                </a:cubicBezTo>
                <a:close/>
                <a:moveTo>
                  <a:pt x="0" y="0"/>
                </a:moveTo>
                <a:lnTo>
                  <a:pt x="21600" y="0"/>
                </a:lnTo>
                <a:lnTo>
                  <a:pt x="21600" y="21600"/>
                </a:lnTo>
                <a:lnTo>
                  <a:pt x="0" y="21600"/>
                </a:lnTo>
                <a:close/>
              </a:path>
            </a:pathLst>
          </a:custGeom>
          <a:solidFill>
            <a:schemeClr val="accent2"/>
          </a:solidFill>
          <a:ln w="12700">
            <a:miter lim="400000"/>
          </a:ln>
        </p:spPr>
        <p:txBody>
          <a:bodyPr lIns="89999" tIns="89999" rIns="89999" bIns="89999" anchor="ctr"/>
          <a:lstStyle/>
          <a:p>
            <a:pPr algn="just">
              <a:lnSpc>
                <a:spcPct val="140000"/>
              </a:lnSpc>
              <a:spcBef>
                <a:spcPts val="600"/>
              </a:spcBef>
              <a:defRPr sz="1600">
                <a:solidFill>
                  <a:srgbClr val="4D4D4D"/>
                </a:solidFill>
              </a:defRPr>
            </a:pPr>
            <a:endParaRPr/>
          </a:p>
        </p:txBody>
      </p:sp>
      <p:sp>
        <p:nvSpPr>
          <p:cNvPr id="235" name="タイトルテキスト"/>
          <p:cNvSpPr txBox="1">
            <a:spLocks noGrp="1"/>
          </p:cNvSpPr>
          <p:nvPr>
            <p:ph type="title"/>
          </p:nvPr>
        </p:nvSpPr>
        <p:spPr>
          <a:xfrm>
            <a:off x="334800" y="475200"/>
            <a:ext cx="11520000" cy="396045"/>
          </a:xfrm>
          <a:prstGeom prst="rect">
            <a:avLst/>
          </a:prstGeom>
          <a:noFill/>
          <a:ln w="12700">
            <a:noFill/>
            <a:miter lim="400000"/>
          </a:ln>
        </p:spPr>
        <p:txBody>
          <a:bodyPr lIns="0" tIns="0" rIns="0" bIns="0"/>
          <a:lstStyle>
            <a:lvl1pPr>
              <a:lnSpc>
                <a:spcPct val="110000"/>
              </a:lnSpc>
              <a:defRPr sz="2200" b="1"/>
            </a:lvl1pPr>
          </a:lstStyle>
          <a:p>
            <a:r>
              <a:t>タイトルテキスト</a:t>
            </a:r>
          </a:p>
        </p:txBody>
      </p:sp>
      <p:sp>
        <p:nvSpPr>
          <p:cNvPr id="236" name="スライド番号"/>
          <p:cNvSpPr txBox="1">
            <a:spLocks noGrp="1"/>
          </p:cNvSpPr>
          <p:nvPr>
            <p:ph type="sldNum" sz="quarter" idx="2"/>
          </p:nvPr>
        </p:nvSpPr>
        <p:spPr>
          <a:xfrm>
            <a:off x="11716803" y="6503416"/>
            <a:ext cx="139837" cy="139701"/>
          </a:xfrm>
          <a:prstGeom prst="rect">
            <a:avLst/>
          </a:prstGeom>
        </p:spPr>
        <p:txBody>
          <a:bodyPr/>
          <a:lstStyle>
            <a:lvl1pPr>
              <a:defRPr>
                <a:solidFill>
                  <a:srgbClr val="000000"/>
                </a:solidFill>
              </a:defRPr>
            </a:lvl1pPr>
          </a:lstStyle>
          <a:p>
            <a:fld id="{86CB4B4D-7CA3-9044-876B-883B54F8677D}" type="slidenum">
              <a:t>‹#›</a:t>
            </a:fld>
            <a:endParaRPr/>
          </a:p>
        </p:txBody>
      </p:sp>
      <p:sp>
        <p:nvSpPr>
          <p:cNvPr id="237" name="本文レベル1…"/>
          <p:cNvSpPr txBox="1">
            <a:spLocks noGrp="1"/>
          </p:cNvSpPr>
          <p:nvPr>
            <p:ph type="body" sz="quarter" idx="1"/>
          </p:nvPr>
        </p:nvSpPr>
        <p:spPr>
          <a:xfrm>
            <a:off x="1484699" y="1135219"/>
            <a:ext cx="9363829" cy="1728591"/>
          </a:xfrm>
          <a:prstGeom prst="rect">
            <a:avLst/>
          </a:prstGeom>
        </p:spPr>
        <p:txBody>
          <a:bodyPr>
            <a:normAutofit/>
          </a:bodyPr>
          <a:lstStyle>
            <a:lvl1pPr>
              <a:spcBef>
                <a:spcPts val="400"/>
              </a:spcBef>
              <a:buFontTx/>
              <a:buChar char="●"/>
              <a:defRPr sz="1800"/>
            </a:lvl1pPr>
            <a:lvl2pPr marL="742727" indent="-285664">
              <a:spcBef>
                <a:spcPts val="400"/>
              </a:spcBef>
              <a:buFontTx/>
              <a:buChar char="●"/>
              <a:defRPr sz="1800"/>
            </a:lvl2pPr>
            <a:lvl3pPr marL="1142656" indent="-228531">
              <a:spcBef>
                <a:spcPts val="400"/>
              </a:spcBef>
              <a:buFontTx/>
              <a:buChar char="●"/>
              <a:defRPr sz="1800"/>
            </a:lvl3pPr>
            <a:lvl4pPr marL="1599719" indent="-228531">
              <a:spcBef>
                <a:spcPts val="400"/>
              </a:spcBef>
              <a:buFontTx/>
              <a:buChar char="●"/>
              <a:defRPr sz="1800"/>
            </a:lvl4pPr>
            <a:lvl5pPr marL="2056782" indent="-228531">
              <a:spcBef>
                <a:spcPts val="400"/>
              </a:spcBef>
              <a:buFontTx/>
              <a:buChar char="●"/>
              <a:defRPr sz="1800"/>
            </a:lvl5pPr>
          </a:lstStyle>
          <a:p>
            <a:r>
              <a:t>本文レベル1</a:t>
            </a:r>
          </a:p>
          <a:p>
            <a:pPr lvl="1"/>
            <a:r>
              <a:t>本文レベル2</a:t>
            </a:r>
          </a:p>
          <a:p>
            <a:pPr lvl="2"/>
            <a:r>
              <a:t>本文レベル3</a:t>
            </a:r>
          </a:p>
          <a:p>
            <a:pPr lvl="3"/>
            <a:r>
              <a:t>本文レベル4</a:t>
            </a:r>
          </a:p>
          <a:p>
            <a:pPr lvl="4"/>
            <a:r>
              <a:t>本文レベル5</a:t>
            </a:r>
          </a:p>
        </p:txBody>
      </p:sp>
      <p:sp>
        <p:nvSpPr>
          <p:cNvPr id="238" name="テキスト ボックス 22"/>
          <p:cNvSpPr txBox="1"/>
          <p:nvPr/>
        </p:nvSpPr>
        <p:spPr>
          <a:xfrm>
            <a:off x="1569719" y="6620350"/>
            <a:ext cx="9052561" cy="21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defTabSz="457200">
              <a:defRPr sz="800" b="1">
                <a:latin typeface="+mj-lt"/>
                <a:ea typeface="+mj-ea"/>
                <a:cs typeface="+mj-cs"/>
                <a:sym typeface="Helvetica"/>
              </a:defRPr>
            </a:lvl1pPr>
          </a:lstStyle>
          <a:p>
            <a:r>
              <a:t>Copyright © TreasureNey Inc. All rights reserved.</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p:cNvSpPr/>
          <p:nvPr/>
        </p:nvSpPr>
        <p:spPr>
          <a:xfrm>
            <a:off x="0" y="0"/>
            <a:ext cx="12192000" cy="6858000"/>
          </a:xfrm>
          <a:prstGeom prst="rect">
            <a:avLst/>
          </a:prstGeom>
          <a:solidFill>
            <a:schemeClr val="accent1"/>
          </a:solidFill>
          <a:ln w="12700">
            <a:miter lim="400000"/>
          </a:ln>
        </p:spPr>
        <p:txBody>
          <a:bodyPr lIns="89999" tIns="89999" rIns="89999" bIns="89999" anchor="ctr"/>
          <a:lstStyle/>
          <a:p>
            <a:pPr>
              <a:defRPr sz="1700"/>
            </a:pPr>
            <a:endParaRPr/>
          </a:p>
        </p:txBody>
      </p:sp>
      <p:sp>
        <p:nvSpPr>
          <p:cNvPr id="3" name="Rectangle 6"/>
          <p:cNvSpPr/>
          <p:nvPr/>
        </p:nvSpPr>
        <p:spPr>
          <a:xfrm>
            <a:off x="0" y="0"/>
            <a:ext cx="12192000" cy="6858000"/>
          </a:xfrm>
          <a:prstGeom prst="rect">
            <a:avLst/>
          </a:prstGeom>
          <a:solidFill>
            <a:schemeClr val="accent1"/>
          </a:solidFill>
          <a:ln w="12700">
            <a:miter lim="400000"/>
          </a:ln>
        </p:spPr>
        <p:txBody>
          <a:bodyPr lIns="89999" tIns="89999" rIns="89999" bIns="89999" anchor="ctr"/>
          <a:lstStyle/>
          <a:p>
            <a:pPr>
              <a:defRPr sz="1700"/>
            </a:pPr>
            <a:endParaRPr/>
          </a:p>
        </p:txBody>
      </p:sp>
      <p:sp>
        <p:nvSpPr>
          <p:cNvPr id="4" name="タイトルテキスト"/>
          <p:cNvSpPr txBox="1">
            <a:spLocks noGrp="1"/>
          </p:cNvSpPr>
          <p:nvPr>
            <p:ph type="title"/>
          </p:nvPr>
        </p:nvSpPr>
        <p:spPr>
          <a:xfrm>
            <a:off x="778486" y="2945133"/>
            <a:ext cx="10635029" cy="931739"/>
          </a:xfrm>
          <a:prstGeom prst="rect">
            <a:avLst/>
          </a:prstGeom>
          <a:solidFill>
            <a:schemeClr val="accent3"/>
          </a:solidFill>
          <a:ln w="50800">
            <a:solidFill>
              <a:schemeClr val="accent2"/>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79999" tIns="179999" rIns="179999" bIns="179999" anchor="ctr">
            <a:normAutofit/>
          </a:bodyPr>
          <a:lstStyle/>
          <a:p>
            <a:r>
              <a:t>タイトルテキスト</a:t>
            </a:r>
          </a:p>
        </p:txBody>
      </p:sp>
      <p:sp>
        <p:nvSpPr>
          <p:cNvPr id="5" name="スライド番号"/>
          <p:cNvSpPr txBox="1">
            <a:spLocks noGrp="1"/>
          </p:cNvSpPr>
          <p:nvPr>
            <p:ph type="sldNum" sz="quarter" idx="2"/>
          </p:nvPr>
        </p:nvSpPr>
        <p:spPr>
          <a:xfrm>
            <a:off x="11848597" y="6650973"/>
            <a:ext cx="139838" cy="139701"/>
          </a:xfrm>
          <a:prstGeom prst="rect">
            <a:avLst/>
          </a:prstGeom>
          <a:ln w="12700">
            <a:miter lim="400000"/>
          </a:ln>
        </p:spPr>
        <p:txBody>
          <a:bodyPr wrap="none" lIns="0" tIns="0" rIns="0" bIns="0" anchor="ctr">
            <a:spAutoFit/>
          </a:bodyPr>
          <a:lstStyle>
            <a:lvl1pPr algn="r">
              <a:defRPr sz="900" b="1">
                <a:solidFill>
                  <a:schemeClr val="accent2"/>
                </a:solidFill>
              </a:defRPr>
            </a:lvl1pPr>
          </a:lstStyle>
          <a:p>
            <a:fld id="{86CB4B4D-7CA3-9044-876B-883B54F8677D}" type="slidenum">
              <a:t>‹#›</a:t>
            </a:fld>
            <a:endParaRPr/>
          </a:p>
        </p:txBody>
      </p:sp>
      <p:sp>
        <p:nvSpPr>
          <p:cNvPr id="6" name="本文レベル1…"/>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本文レベル1</a:t>
            </a:r>
          </a:p>
          <a:p>
            <a:pPr lvl="1"/>
            <a:r>
              <a:t>本文レベル2</a:t>
            </a:r>
          </a:p>
          <a:p>
            <a:pPr lvl="2"/>
            <a:r>
              <a:t>本文レベル3</a:t>
            </a:r>
          </a:p>
          <a:p>
            <a:pPr lvl="3"/>
            <a:r>
              <a:t>本文レベル4</a:t>
            </a:r>
          </a:p>
          <a:p>
            <a:pPr lvl="4"/>
            <a:r>
              <a:t>本文レベル5</a:t>
            </a: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7" r:id="rId3"/>
    <p:sldLayoutId id="2147483658" r:id="rId4"/>
    <p:sldLayoutId id="2147483659" r:id="rId5"/>
    <p:sldLayoutId id="2147483660" r:id="rId6"/>
    <p:sldLayoutId id="2147483661" r:id="rId7"/>
    <p:sldLayoutId id="2147483662" r:id="rId8"/>
    <p:sldLayoutId id="2147483672" r:id="rId9"/>
    <p:sldLayoutId id="2147483676" r:id="rId10"/>
  </p:sldLayoutIdLst>
  <p:transition spd="med"/>
  <p:txStyles>
    <p:titleStyle>
      <a:lvl1pPr marL="0" marR="0" indent="0" algn="ctr" defTabSz="914125" rtl="0" latinLnBrk="0">
        <a:lnSpc>
          <a:spcPct val="120000"/>
        </a:lnSpc>
        <a:spcBef>
          <a:spcPts val="0"/>
        </a:spcBef>
        <a:spcAft>
          <a:spcPts val="0"/>
        </a:spcAft>
        <a:buClrTx/>
        <a:buSzTx/>
        <a:buFontTx/>
        <a:buNone/>
        <a:tabLst/>
        <a:defRPr sz="2700" b="0" i="0" u="none" strike="noStrike" cap="none" spc="0" baseline="0">
          <a:solidFill>
            <a:schemeClr val="accent2"/>
          </a:solidFill>
          <a:uFillTx/>
          <a:latin typeface="メイリオ"/>
          <a:ea typeface="メイリオ"/>
          <a:cs typeface="メイリオ"/>
          <a:sym typeface="メイリオ"/>
        </a:defRPr>
      </a:lvl1pPr>
      <a:lvl2pPr marL="0" marR="0" indent="0" algn="ctr" defTabSz="914125" rtl="0" latinLnBrk="0">
        <a:lnSpc>
          <a:spcPct val="120000"/>
        </a:lnSpc>
        <a:spcBef>
          <a:spcPts val="0"/>
        </a:spcBef>
        <a:spcAft>
          <a:spcPts val="0"/>
        </a:spcAft>
        <a:buClrTx/>
        <a:buSzTx/>
        <a:buFontTx/>
        <a:buNone/>
        <a:tabLst/>
        <a:defRPr sz="2700" b="0" i="0" u="none" strike="noStrike" cap="none" spc="0" baseline="0">
          <a:solidFill>
            <a:schemeClr val="accent2"/>
          </a:solidFill>
          <a:uFillTx/>
          <a:latin typeface="メイリオ"/>
          <a:ea typeface="メイリオ"/>
          <a:cs typeface="メイリオ"/>
          <a:sym typeface="メイリオ"/>
        </a:defRPr>
      </a:lvl2pPr>
      <a:lvl3pPr marL="0" marR="0" indent="0" algn="ctr" defTabSz="914125" rtl="0" latinLnBrk="0">
        <a:lnSpc>
          <a:spcPct val="120000"/>
        </a:lnSpc>
        <a:spcBef>
          <a:spcPts val="0"/>
        </a:spcBef>
        <a:spcAft>
          <a:spcPts val="0"/>
        </a:spcAft>
        <a:buClrTx/>
        <a:buSzTx/>
        <a:buFontTx/>
        <a:buNone/>
        <a:tabLst/>
        <a:defRPr sz="2700" b="0" i="0" u="none" strike="noStrike" cap="none" spc="0" baseline="0">
          <a:solidFill>
            <a:schemeClr val="accent2"/>
          </a:solidFill>
          <a:uFillTx/>
          <a:latin typeface="メイリオ"/>
          <a:ea typeface="メイリオ"/>
          <a:cs typeface="メイリオ"/>
          <a:sym typeface="メイリオ"/>
        </a:defRPr>
      </a:lvl3pPr>
      <a:lvl4pPr marL="0" marR="0" indent="0" algn="ctr" defTabSz="914125" rtl="0" latinLnBrk="0">
        <a:lnSpc>
          <a:spcPct val="120000"/>
        </a:lnSpc>
        <a:spcBef>
          <a:spcPts val="0"/>
        </a:spcBef>
        <a:spcAft>
          <a:spcPts val="0"/>
        </a:spcAft>
        <a:buClrTx/>
        <a:buSzTx/>
        <a:buFontTx/>
        <a:buNone/>
        <a:tabLst/>
        <a:defRPr sz="2700" b="0" i="0" u="none" strike="noStrike" cap="none" spc="0" baseline="0">
          <a:solidFill>
            <a:schemeClr val="accent2"/>
          </a:solidFill>
          <a:uFillTx/>
          <a:latin typeface="メイリオ"/>
          <a:ea typeface="メイリオ"/>
          <a:cs typeface="メイリオ"/>
          <a:sym typeface="メイリオ"/>
        </a:defRPr>
      </a:lvl4pPr>
      <a:lvl5pPr marL="0" marR="0" indent="0" algn="ctr" defTabSz="914125" rtl="0" latinLnBrk="0">
        <a:lnSpc>
          <a:spcPct val="120000"/>
        </a:lnSpc>
        <a:spcBef>
          <a:spcPts val="0"/>
        </a:spcBef>
        <a:spcAft>
          <a:spcPts val="0"/>
        </a:spcAft>
        <a:buClrTx/>
        <a:buSzTx/>
        <a:buFontTx/>
        <a:buNone/>
        <a:tabLst/>
        <a:defRPr sz="2700" b="0" i="0" u="none" strike="noStrike" cap="none" spc="0" baseline="0">
          <a:solidFill>
            <a:schemeClr val="accent2"/>
          </a:solidFill>
          <a:uFillTx/>
          <a:latin typeface="メイリオ"/>
          <a:ea typeface="メイリオ"/>
          <a:cs typeface="メイリオ"/>
          <a:sym typeface="メイリオ"/>
        </a:defRPr>
      </a:lvl5pPr>
      <a:lvl6pPr marL="0" marR="0" indent="0" algn="ctr" defTabSz="914125" rtl="0" latinLnBrk="0">
        <a:lnSpc>
          <a:spcPct val="120000"/>
        </a:lnSpc>
        <a:spcBef>
          <a:spcPts val="0"/>
        </a:spcBef>
        <a:spcAft>
          <a:spcPts val="0"/>
        </a:spcAft>
        <a:buClrTx/>
        <a:buSzTx/>
        <a:buFontTx/>
        <a:buNone/>
        <a:tabLst/>
        <a:defRPr sz="2700" b="0" i="0" u="none" strike="noStrike" cap="none" spc="0" baseline="0">
          <a:solidFill>
            <a:schemeClr val="accent2"/>
          </a:solidFill>
          <a:uFillTx/>
          <a:latin typeface="メイリオ"/>
          <a:ea typeface="メイリオ"/>
          <a:cs typeface="メイリオ"/>
          <a:sym typeface="メイリオ"/>
        </a:defRPr>
      </a:lvl6pPr>
      <a:lvl7pPr marL="0" marR="0" indent="0" algn="ctr" defTabSz="914125" rtl="0" latinLnBrk="0">
        <a:lnSpc>
          <a:spcPct val="120000"/>
        </a:lnSpc>
        <a:spcBef>
          <a:spcPts val="0"/>
        </a:spcBef>
        <a:spcAft>
          <a:spcPts val="0"/>
        </a:spcAft>
        <a:buClrTx/>
        <a:buSzTx/>
        <a:buFontTx/>
        <a:buNone/>
        <a:tabLst/>
        <a:defRPr sz="2700" b="0" i="0" u="none" strike="noStrike" cap="none" spc="0" baseline="0">
          <a:solidFill>
            <a:schemeClr val="accent2"/>
          </a:solidFill>
          <a:uFillTx/>
          <a:latin typeface="メイリオ"/>
          <a:ea typeface="メイリオ"/>
          <a:cs typeface="メイリオ"/>
          <a:sym typeface="メイリオ"/>
        </a:defRPr>
      </a:lvl7pPr>
      <a:lvl8pPr marL="0" marR="0" indent="0" algn="ctr" defTabSz="914125" rtl="0" latinLnBrk="0">
        <a:lnSpc>
          <a:spcPct val="120000"/>
        </a:lnSpc>
        <a:spcBef>
          <a:spcPts val="0"/>
        </a:spcBef>
        <a:spcAft>
          <a:spcPts val="0"/>
        </a:spcAft>
        <a:buClrTx/>
        <a:buSzTx/>
        <a:buFontTx/>
        <a:buNone/>
        <a:tabLst/>
        <a:defRPr sz="2700" b="0" i="0" u="none" strike="noStrike" cap="none" spc="0" baseline="0">
          <a:solidFill>
            <a:schemeClr val="accent2"/>
          </a:solidFill>
          <a:uFillTx/>
          <a:latin typeface="メイリオ"/>
          <a:ea typeface="メイリオ"/>
          <a:cs typeface="メイリオ"/>
          <a:sym typeface="メイリオ"/>
        </a:defRPr>
      </a:lvl8pPr>
      <a:lvl9pPr marL="0" marR="0" indent="0" algn="ctr" defTabSz="914125" rtl="0" latinLnBrk="0">
        <a:lnSpc>
          <a:spcPct val="120000"/>
        </a:lnSpc>
        <a:spcBef>
          <a:spcPts val="0"/>
        </a:spcBef>
        <a:spcAft>
          <a:spcPts val="0"/>
        </a:spcAft>
        <a:buClrTx/>
        <a:buSzTx/>
        <a:buFontTx/>
        <a:buNone/>
        <a:tabLst/>
        <a:defRPr sz="2700" b="0" i="0" u="none" strike="noStrike" cap="none" spc="0" baseline="0">
          <a:solidFill>
            <a:schemeClr val="accent2"/>
          </a:solidFill>
          <a:uFillTx/>
          <a:latin typeface="メイリオ"/>
          <a:ea typeface="メイリオ"/>
          <a:cs typeface="メイリオ"/>
          <a:sym typeface="メイリオ"/>
        </a:defRPr>
      </a:lvl9pPr>
    </p:titleStyle>
    <p:bodyStyle>
      <a:lvl1pPr marL="342797" marR="0" indent="-342797" algn="l" defTabSz="914125" rtl="0" latinLnBrk="0">
        <a:lnSpc>
          <a:spcPct val="100000"/>
        </a:lnSpc>
        <a:spcBef>
          <a:spcPts val="700"/>
        </a:spcBef>
        <a:spcAft>
          <a:spcPts val="0"/>
        </a:spcAft>
        <a:buClrTx/>
        <a:buSzPct val="100000"/>
        <a:buFont typeface="Arial"/>
        <a:buChar char="•"/>
        <a:tabLst/>
        <a:defRPr sz="3100" b="0" i="0" u="none" strike="noStrike" cap="none" spc="0" baseline="0">
          <a:solidFill>
            <a:srgbClr val="000000"/>
          </a:solidFill>
          <a:uFillTx/>
          <a:latin typeface="メイリオ"/>
          <a:ea typeface="メイリオ"/>
          <a:cs typeface="メイリオ"/>
          <a:sym typeface="メイリオ"/>
        </a:defRPr>
      </a:lvl1pPr>
      <a:lvl2pPr marL="785047" marR="0" indent="-327984" algn="l" defTabSz="914125" rtl="0" latinLnBrk="0">
        <a:lnSpc>
          <a:spcPct val="100000"/>
        </a:lnSpc>
        <a:spcBef>
          <a:spcPts val="700"/>
        </a:spcBef>
        <a:spcAft>
          <a:spcPts val="0"/>
        </a:spcAft>
        <a:buClrTx/>
        <a:buSzPct val="100000"/>
        <a:buFont typeface="Arial"/>
        <a:buChar char="–"/>
        <a:tabLst/>
        <a:defRPr sz="3100" b="0" i="0" u="none" strike="noStrike" cap="none" spc="0" baseline="0">
          <a:solidFill>
            <a:srgbClr val="000000"/>
          </a:solidFill>
          <a:uFillTx/>
          <a:latin typeface="メイリオ"/>
          <a:ea typeface="メイリオ"/>
          <a:cs typeface="メイリオ"/>
          <a:sym typeface="メイリオ"/>
        </a:defRPr>
      </a:lvl2pPr>
      <a:lvl3pPr marL="1222146" marR="0" indent="-308020" algn="l" defTabSz="914125" rtl="0" latinLnBrk="0">
        <a:lnSpc>
          <a:spcPct val="100000"/>
        </a:lnSpc>
        <a:spcBef>
          <a:spcPts val="700"/>
        </a:spcBef>
        <a:spcAft>
          <a:spcPts val="0"/>
        </a:spcAft>
        <a:buClrTx/>
        <a:buSzPct val="100000"/>
        <a:buFont typeface="Arial"/>
        <a:buChar char="•"/>
        <a:tabLst/>
        <a:defRPr sz="3100" b="0" i="0" u="none" strike="noStrike" cap="none" spc="0" baseline="0">
          <a:solidFill>
            <a:srgbClr val="000000"/>
          </a:solidFill>
          <a:uFillTx/>
          <a:latin typeface="メイリオ"/>
          <a:ea typeface="メイリオ"/>
          <a:cs typeface="メイリオ"/>
          <a:sym typeface="メイリオ"/>
        </a:defRPr>
      </a:lvl3pPr>
      <a:lvl4pPr marL="1744055" marR="0" indent="-372866" algn="l" defTabSz="914125" rtl="0" latinLnBrk="0">
        <a:lnSpc>
          <a:spcPct val="100000"/>
        </a:lnSpc>
        <a:spcBef>
          <a:spcPts val="700"/>
        </a:spcBef>
        <a:spcAft>
          <a:spcPts val="0"/>
        </a:spcAft>
        <a:buClrTx/>
        <a:buSzPct val="100000"/>
        <a:buFont typeface="Arial"/>
        <a:buChar char="–"/>
        <a:tabLst/>
        <a:defRPr sz="3100" b="0" i="0" u="none" strike="noStrike" cap="none" spc="0" baseline="0">
          <a:solidFill>
            <a:srgbClr val="000000"/>
          </a:solidFill>
          <a:uFillTx/>
          <a:latin typeface="メイリオ"/>
          <a:ea typeface="メイリオ"/>
          <a:cs typeface="メイリオ"/>
          <a:sym typeface="メイリオ"/>
        </a:defRPr>
      </a:lvl4pPr>
      <a:lvl5pPr marL="2201118" marR="0" indent="-372866" algn="l" defTabSz="914125" rtl="0" latinLnBrk="0">
        <a:lnSpc>
          <a:spcPct val="100000"/>
        </a:lnSpc>
        <a:spcBef>
          <a:spcPts val="700"/>
        </a:spcBef>
        <a:spcAft>
          <a:spcPts val="0"/>
        </a:spcAft>
        <a:buClrTx/>
        <a:buSzPct val="100000"/>
        <a:buFont typeface="Arial"/>
        <a:buChar char="»"/>
        <a:tabLst/>
        <a:defRPr sz="3100" b="0" i="0" u="none" strike="noStrike" cap="none" spc="0" baseline="0">
          <a:solidFill>
            <a:srgbClr val="000000"/>
          </a:solidFill>
          <a:uFillTx/>
          <a:latin typeface="メイリオ"/>
          <a:ea typeface="メイリオ"/>
          <a:cs typeface="メイリオ"/>
          <a:sym typeface="メイリオ"/>
        </a:defRPr>
      </a:lvl5pPr>
      <a:lvl6pPr marL="2658181" marR="0" indent="-372866" algn="l" defTabSz="914125" rtl="0" latinLnBrk="0">
        <a:lnSpc>
          <a:spcPct val="100000"/>
        </a:lnSpc>
        <a:spcBef>
          <a:spcPts val="700"/>
        </a:spcBef>
        <a:spcAft>
          <a:spcPts val="0"/>
        </a:spcAft>
        <a:buClrTx/>
        <a:buSzPct val="100000"/>
        <a:buFont typeface="Arial"/>
        <a:buChar char="•"/>
        <a:tabLst/>
        <a:defRPr sz="3100" b="0" i="0" u="none" strike="noStrike" cap="none" spc="0" baseline="0">
          <a:solidFill>
            <a:srgbClr val="000000"/>
          </a:solidFill>
          <a:uFillTx/>
          <a:latin typeface="メイリオ"/>
          <a:ea typeface="メイリオ"/>
          <a:cs typeface="メイリオ"/>
          <a:sym typeface="メイリオ"/>
        </a:defRPr>
      </a:lvl6pPr>
      <a:lvl7pPr marL="3115243" marR="0" indent="-372866" algn="l" defTabSz="914125" rtl="0" latinLnBrk="0">
        <a:lnSpc>
          <a:spcPct val="100000"/>
        </a:lnSpc>
        <a:spcBef>
          <a:spcPts val="700"/>
        </a:spcBef>
        <a:spcAft>
          <a:spcPts val="0"/>
        </a:spcAft>
        <a:buClrTx/>
        <a:buSzPct val="100000"/>
        <a:buFont typeface="Arial"/>
        <a:buChar char="•"/>
        <a:tabLst/>
        <a:defRPr sz="3100" b="0" i="0" u="none" strike="noStrike" cap="none" spc="0" baseline="0">
          <a:solidFill>
            <a:srgbClr val="000000"/>
          </a:solidFill>
          <a:uFillTx/>
          <a:latin typeface="メイリオ"/>
          <a:ea typeface="メイリオ"/>
          <a:cs typeface="メイリオ"/>
          <a:sym typeface="メイリオ"/>
        </a:defRPr>
      </a:lvl7pPr>
      <a:lvl8pPr marL="3572306" marR="0" indent="-372866" algn="l" defTabSz="914125" rtl="0" latinLnBrk="0">
        <a:lnSpc>
          <a:spcPct val="100000"/>
        </a:lnSpc>
        <a:spcBef>
          <a:spcPts val="700"/>
        </a:spcBef>
        <a:spcAft>
          <a:spcPts val="0"/>
        </a:spcAft>
        <a:buClrTx/>
        <a:buSzPct val="100000"/>
        <a:buFont typeface="Arial"/>
        <a:buChar char="•"/>
        <a:tabLst/>
        <a:defRPr sz="3100" b="0" i="0" u="none" strike="noStrike" cap="none" spc="0" baseline="0">
          <a:solidFill>
            <a:srgbClr val="000000"/>
          </a:solidFill>
          <a:uFillTx/>
          <a:latin typeface="メイリオ"/>
          <a:ea typeface="メイリオ"/>
          <a:cs typeface="メイリオ"/>
          <a:sym typeface="メイリオ"/>
        </a:defRPr>
      </a:lvl8pPr>
      <a:lvl9pPr marL="4029369" marR="0" indent="-372866" algn="l" defTabSz="914125" rtl="0" latinLnBrk="0">
        <a:lnSpc>
          <a:spcPct val="100000"/>
        </a:lnSpc>
        <a:spcBef>
          <a:spcPts val="700"/>
        </a:spcBef>
        <a:spcAft>
          <a:spcPts val="0"/>
        </a:spcAft>
        <a:buClrTx/>
        <a:buSzPct val="100000"/>
        <a:buFont typeface="Arial"/>
        <a:buChar char="•"/>
        <a:tabLst/>
        <a:defRPr sz="3100" b="0" i="0" u="none" strike="noStrike" cap="none" spc="0" baseline="0">
          <a:solidFill>
            <a:srgbClr val="000000"/>
          </a:solidFill>
          <a:uFillTx/>
          <a:latin typeface="メイリオ"/>
          <a:ea typeface="メイリオ"/>
          <a:cs typeface="メイリオ"/>
          <a:sym typeface="メイリオ"/>
        </a:defRPr>
      </a:lvl9pPr>
    </p:bodyStyle>
    <p:otherStyle>
      <a:lvl1pPr marL="0" marR="0" indent="0" algn="r" defTabSz="914400" rtl="0" latinLnBrk="0">
        <a:lnSpc>
          <a:spcPct val="100000"/>
        </a:lnSpc>
        <a:spcBef>
          <a:spcPts val="0"/>
        </a:spcBef>
        <a:spcAft>
          <a:spcPts val="0"/>
        </a:spcAft>
        <a:buClrTx/>
        <a:buSzTx/>
        <a:buFontTx/>
        <a:buNone/>
        <a:tabLst/>
        <a:defRPr sz="900" b="1" i="0" u="none" strike="noStrike" cap="none" spc="0" baseline="0">
          <a:solidFill>
            <a:schemeClr val="tx1"/>
          </a:solidFill>
          <a:uFillTx/>
          <a:latin typeface="+mn-lt"/>
          <a:ea typeface="+mn-ea"/>
          <a:cs typeface="+mn-cs"/>
          <a:sym typeface="メイリオ"/>
        </a:defRPr>
      </a:lvl1pPr>
      <a:lvl2pPr marL="0" marR="0" indent="457200" algn="r" defTabSz="914400" rtl="0" latinLnBrk="0">
        <a:lnSpc>
          <a:spcPct val="100000"/>
        </a:lnSpc>
        <a:spcBef>
          <a:spcPts val="0"/>
        </a:spcBef>
        <a:spcAft>
          <a:spcPts val="0"/>
        </a:spcAft>
        <a:buClrTx/>
        <a:buSzTx/>
        <a:buFontTx/>
        <a:buNone/>
        <a:tabLst/>
        <a:defRPr sz="900" b="1" i="0" u="none" strike="noStrike" cap="none" spc="0" baseline="0">
          <a:solidFill>
            <a:schemeClr val="tx1"/>
          </a:solidFill>
          <a:uFillTx/>
          <a:latin typeface="+mn-lt"/>
          <a:ea typeface="+mn-ea"/>
          <a:cs typeface="+mn-cs"/>
          <a:sym typeface="メイリオ"/>
        </a:defRPr>
      </a:lvl2pPr>
      <a:lvl3pPr marL="0" marR="0" indent="914400" algn="r" defTabSz="914400" rtl="0" latinLnBrk="0">
        <a:lnSpc>
          <a:spcPct val="100000"/>
        </a:lnSpc>
        <a:spcBef>
          <a:spcPts val="0"/>
        </a:spcBef>
        <a:spcAft>
          <a:spcPts val="0"/>
        </a:spcAft>
        <a:buClrTx/>
        <a:buSzTx/>
        <a:buFontTx/>
        <a:buNone/>
        <a:tabLst/>
        <a:defRPr sz="900" b="1" i="0" u="none" strike="noStrike" cap="none" spc="0" baseline="0">
          <a:solidFill>
            <a:schemeClr val="tx1"/>
          </a:solidFill>
          <a:uFillTx/>
          <a:latin typeface="+mn-lt"/>
          <a:ea typeface="+mn-ea"/>
          <a:cs typeface="+mn-cs"/>
          <a:sym typeface="メイリオ"/>
        </a:defRPr>
      </a:lvl3pPr>
      <a:lvl4pPr marL="0" marR="0" indent="1371600" algn="r" defTabSz="914400" rtl="0" latinLnBrk="0">
        <a:lnSpc>
          <a:spcPct val="100000"/>
        </a:lnSpc>
        <a:spcBef>
          <a:spcPts val="0"/>
        </a:spcBef>
        <a:spcAft>
          <a:spcPts val="0"/>
        </a:spcAft>
        <a:buClrTx/>
        <a:buSzTx/>
        <a:buFontTx/>
        <a:buNone/>
        <a:tabLst/>
        <a:defRPr sz="900" b="1" i="0" u="none" strike="noStrike" cap="none" spc="0" baseline="0">
          <a:solidFill>
            <a:schemeClr val="tx1"/>
          </a:solidFill>
          <a:uFillTx/>
          <a:latin typeface="+mn-lt"/>
          <a:ea typeface="+mn-ea"/>
          <a:cs typeface="+mn-cs"/>
          <a:sym typeface="メイリオ"/>
        </a:defRPr>
      </a:lvl4pPr>
      <a:lvl5pPr marL="0" marR="0" indent="1828800" algn="r" defTabSz="914400" rtl="0" latinLnBrk="0">
        <a:lnSpc>
          <a:spcPct val="100000"/>
        </a:lnSpc>
        <a:spcBef>
          <a:spcPts val="0"/>
        </a:spcBef>
        <a:spcAft>
          <a:spcPts val="0"/>
        </a:spcAft>
        <a:buClrTx/>
        <a:buSzTx/>
        <a:buFontTx/>
        <a:buNone/>
        <a:tabLst/>
        <a:defRPr sz="900" b="1" i="0" u="none" strike="noStrike" cap="none" spc="0" baseline="0">
          <a:solidFill>
            <a:schemeClr val="tx1"/>
          </a:solidFill>
          <a:uFillTx/>
          <a:latin typeface="+mn-lt"/>
          <a:ea typeface="+mn-ea"/>
          <a:cs typeface="+mn-cs"/>
          <a:sym typeface="メイリオ"/>
        </a:defRPr>
      </a:lvl5pPr>
      <a:lvl6pPr marL="0" marR="0" indent="2286000" algn="r" defTabSz="914400" rtl="0" latinLnBrk="0">
        <a:lnSpc>
          <a:spcPct val="100000"/>
        </a:lnSpc>
        <a:spcBef>
          <a:spcPts val="0"/>
        </a:spcBef>
        <a:spcAft>
          <a:spcPts val="0"/>
        </a:spcAft>
        <a:buClrTx/>
        <a:buSzTx/>
        <a:buFontTx/>
        <a:buNone/>
        <a:tabLst/>
        <a:defRPr sz="900" b="1" i="0" u="none" strike="noStrike" cap="none" spc="0" baseline="0">
          <a:solidFill>
            <a:schemeClr val="tx1"/>
          </a:solidFill>
          <a:uFillTx/>
          <a:latin typeface="+mn-lt"/>
          <a:ea typeface="+mn-ea"/>
          <a:cs typeface="+mn-cs"/>
          <a:sym typeface="メイリオ"/>
        </a:defRPr>
      </a:lvl6pPr>
      <a:lvl7pPr marL="0" marR="0" indent="2743200" algn="r" defTabSz="914400" rtl="0" latinLnBrk="0">
        <a:lnSpc>
          <a:spcPct val="100000"/>
        </a:lnSpc>
        <a:spcBef>
          <a:spcPts val="0"/>
        </a:spcBef>
        <a:spcAft>
          <a:spcPts val="0"/>
        </a:spcAft>
        <a:buClrTx/>
        <a:buSzTx/>
        <a:buFontTx/>
        <a:buNone/>
        <a:tabLst/>
        <a:defRPr sz="900" b="1" i="0" u="none" strike="noStrike" cap="none" spc="0" baseline="0">
          <a:solidFill>
            <a:schemeClr val="tx1"/>
          </a:solidFill>
          <a:uFillTx/>
          <a:latin typeface="+mn-lt"/>
          <a:ea typeface="+mn-ea"/>
          <a:cs typeface="+mn-cs"/>
          <a:sym typeface="メイリオ"/>
        </a:defRPr>
      </a:lvl7pPr>
      <a:lvl8pPr marL="0" marR="0" indent="3200400" algn="r" defTabSz="914400" rtl="0" latinLnBrk="0">
        <a:lnSpc>
          <a:spcPct val="100000"/>
        </a:lnSpc>
        <a:spcBef>
          <a:spcPts val="0"/>
        </a:spcBef>
        <a:spcAft>
          <a:spcPts val="0"/>
        </a:spcAft>
        <a:buClrTx/>
        <a:buSzTx/>
        <a:buFontTx/>
        <a:buNone/>
        <a:tabLst/>
        <a:defRPr sz="900" b="1" i="0" u="none" strike="noStrike" cap="none" spc="0" baseline="0">
          <a:solidFill>
            <a:schemeClr val="tx1"/>
          </a:solidFill>
          <a:uFillTx/>
          <a:latin typeface="+mn-lt"/>
          <a:ea typeface="+mn-ea"/>
          <a:cs typeface="+mn-cs"/>
          <a:sym typeface="メイリオ"/>
        </a:defRPr>
      </a:lvl8pPr>
      <a:lvl9pPr marL="0" marR="0" indent="3657600" algn="r" defTabSz="914400" rtl="0" latinLnBrk="0">
        <a:lnSpc>
          <a:spcPct val="100000"/>
        </a:lnSpc>
        <a:spcBef>
          <a:spcPts val="0"/>
        </a:spcBef>
        <a:spcAft>
          <a:spcPts val="0"/>
        </a:spcAft>
        <a:buClrTx/>
        <a:buSzTx/>
        <a:buFontTx/>
        <a:buNone/>
        <a:tabLst/>
        <a:defRPr sz="900" b="1" i="0" u="none" strike="noStrike" cap="none" spc="0" baseline="0">
          <a:solidFill>
            <a:schemeClr val="tx1"/>
          </a:solidFill>
          <a:uFillTx/>
          <a:latin typeface="+mn-lt"/>
          <a:ea typeface="+mn-ea"/>
          <a:cs typeface="+mn-cs"/>
          <a:sym typeface="メイリオ"/>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Title 1"/>
          <p:cNvSpPr txBox="1">
            <a:spLocks noGrp="1"/>
          </p:cNvSpPr>
          <p:nvPr>
            <p:ph type="title"/>
          </p:nvPr>
        </p:nvSpPr>
        <p:spPr>
          <a:prstGeom prst="rect">
            <a:avLst/>
          </a:prstGeom>
        </p:spPr>
        <p:txBody>
          <a:bodyPr/>
          <a:lstStyle/>
          <a:p>
            <a:pPr defTabSz="904984">
              <a:defRPr sz="2772" b="1"/>
            </a:pPr>
            <a:r>
              <a:t>デジタルトランスフォーメーション（DX）の基本理解</a:t>
            </a:r>
          </a:p>
        </p:txBody>
      </p:sp>
      <p:sp>
        <p:nvSpPr>
          <p:cNvPr id="356" name="スライド番号"/>
          <p:cNvSpPr txBox="1">
            <a:spLocks noGrp="1"/>
          </p:cNvSpPr>
          <p:nvPr>
            <p:ph type="sldNum" sz="quarter" idx="2"/>
          </p:nvPr>
        </p:nvSpPr>
        <p:spPr>
          <a:xfrm>
            <a:off x="11854848" y="6650973"/>
            <a:ext cx="133587" cy="1397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a:t>
            </a:fld>
            <a:endParaRPr/>
          </a:p>
        </p:txBody>
      </p:sp>
      <p:sp>
        <p:nvSpPr>
          <p:cNvPr id="357" name="Content Placeholder 2"/>
          <p:cNvSpPr txBox="1">
            <a:spLocks noGrp="1"/>
          </p:cNvSpPr>
          <p:nvPr>
            <p:ph type="body" sz="quarter" idx="1"/>
          </p:nvPr>
        </p:nvSpPr>
        <p:spPr>
          <a:prstGeom prst="rect">
            <a:avLst/>
          </a:prstGeom>
        </p:spPr>
        <p:txBody>
          <a:bodyPr/>
          <a:lstStyle/>
          <a:p>
            <a:pPr defTabSz="740442">
              <a:spcBef>
                <a:spcPts val="300"/>
              </a:spcBef>
              <a:defRPr sz="1296"/>
            </a:pPr>
            <a:r>
              <a:t>DXは、デジタル技術を活用してビジネスプロセス、企業文化、顧客体験を根本的に変革すること。</a:t>
            </a:r>
          </a:p>
          <a:p>
            <a:pPr defTabSz="740442">
              <a:spcBef>
                <a:spcPts val="300"/>
              </a:spcBef>
              <a:defRPr sz="1296"/>
            </a:pPr>
            <a:r>
              <a:t>市場の変化に迅速に対応し、競争優位を確立するために不可欠。</a:t>
            </a:r>
          </a:p>
          <a:p>
            <a:pPr defTabSz="740442">
              <a:spcBef>
                <a:spcPts val="300"/>
              </a:spcBef>
              <a:defRPr sz="1296"/>
            </a:pPr>
            <a:r>
              <a:t>企業は、デジタル技術の導入を通じて業務効率化を図る必要がある。</a:t>
            </a:r>
          </a:p>
          <a:p>
            <a:pPr defTabSz="740442">
              <a:spcBef>
                <a:spcPts val="300"/>
              </a:spcBef>
              <a:defRPr sz="1296"/>
            </a:pPr>
            <a:r>
              <a:t>従業員のデジタルスキル向上に投資し、組織文化の変革を促進。</a:t>
            </a:r>
          </a:p>
        </p:txBody>
      </p:sp>
      <p:sp>
        <p:nvSpPr>
          <p:cNvPr id="358" name="テキスト プレースホルダー 9"/>
          <p:cNvSpPr>
            <a:spLocks noGrp="1"/>
          </p:cNvSpPr>
          <p:nvPr>
            <p:ph type="body" idx="21"/>
          </p:nvPr>
        </p:nvSpPr>
        <p:spPr>
          <a:xfrm>
            <a:off x="6450291" y="961395"/>
            <a:ext cx="5061993" cy="538633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indent="0">
              <a:spcBef>
                <a:spcPts val="400"/>
              </a:spcBef>
              <a:buSzTx/>
              <a:buFontTx/>
              <a:buNone/>
              <a:defRPr sz="2000" b="1"/>
            </a:pPr>
            <a:endParaRPr/>
          </a:p>
        </p:txBody>
      </p:sp>
      <p:pic>
        <p:nvPicPr>
          <p:cNvPr id="359" name="ペーストされたムービー.png" descr="ペーストされたムービー.png"/>
          <p:cNvPicPr>
            <a:picLocks noChangeAspect="1"/>
          </p:cNvPicPr>
          <p:nvPr/>
        </p:nvPicPr>
        <p:blipFill>
          <a:blip r:embed="rId2"/>
          <a:stretch>
            <a:fillRect/>
          </a:stretch>
        </p:blipFill>
        <p:spPr>
          <a:xfrm>
            <a:off x="6450291" y="961395"/>
            <a:ext cx="4970426" cy="4970427"/>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Title 1"/>
          <p:cNvSpPr txBox="1">
            <a:spLocks noGrp="1"/>
          </p:cNvSpPr>
          <p:nvPr>
            <p:ph type="title"/>
          </p:nvPr>
        </p:nvSpPr>
        <p:spPr>
          <a:prstGeom prst="rect">
            <a:avLst/>
          </a:prstGeom>
        </p:spPr>
        <p:txBody>
          <a:bodyPr/>
          <a:lstStyle/>
          <a:p>
            <a:pPr defTabSz="904984">
              <a:defRPr sz="2772" b="1"/>
            </a:pPr>
            <a:r>
              <a:t>DXと持続可能性</a:t>
            </a:r>
          </a:p>
        </p:txBody>
      </p:sp>
      <p:sp>
        <p:nvSpPr>
          <p:cNvPr id="404" name="スライド番号"/>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sp>
        <p:nvSpPr>
          <p:cNvPr id="405" name="Content Placeholder 2"/>
          <p:cNvSpPr txBox="1">
            <a:spLocks noGrp="1"/>
          </p:cNvSpPr>
          <p:nvPr>
            <p:ph type="body" sz="quarter" idx="1"/>
          </p:nvPr>
        </p:nvSpPr>
        <p:spPr>
          <a:prstGeom prst="rect">
            <a:avLst/>
          </a:prstGeom>
        </p:spPr>
        <p:txBody>
          <a:bodyPr/>
          <a:lstStyle/>
          <a:p>
            <a:pPr>
              <a:spcBef>
                <a:spcPts val="300"/>
              </a:spcBef>
              <a:defRPr sz="1600"/>
            </a:pPr>
            <a:r>
              <a:t>エネルギー効率の向上。</a:t>
            </a:r>
          </a:p>
          <a:p>
            <a:pPr>
              <a:spcBef>
                <a:spcPts val="300"/>
              </a:spcBef>
              <a:defRPr sz="1600"/>
            </a:pPr>
            <a:r>
              <a:t>環境に優しいビジネスプロセス。</a:t>
            </a:r>
          </a:p>
          <a:p>
            <a:pPr>
              <a:spcBef>
                <a:spcPts val="300"/>
              </a:spcBef>
              <a:defRPr sz="1600"/>
            </a:pPr>
            <a:r>
              <a:t>持続可能な製品とサービスの開発。</a:t>
            </a:r>
          </a:p>
          <a:p>
            <a:pPr>
              <a:spcBef>
                <a:spcPts val="300"/>
              </a:spcBef>
              <a:defRPr sz="1600"/>
            </a:pPr>
            <a:r>
              <a:t>社会的責任とエシカルなビジネス実践。</a:t>
            </a:r>
          </a:p>
        </p:txBody>
      </p:sp>
      <p:sp>
        <p:nvSpPr>
          <p:cNvPr id="406" name="テキスト プレースホルダー 9"/>
          <p:cNvSpPr>
            <a:spLocks noGrp="1"/>
          </p:cNvSpPr>
          <p:nvPr>
            <p:ph type="body" idx="21"/>
          </p:nvPr>
        </p:nvSpPr>
        <p:spPr>
          <a:prstGeom prst="rect">
            <a:avLst/>
          </a:prstGeom>
        </p:spPr>
        <p:txBody>
          <a:bodyPr/>
          <a:lstStyle/>
          <a:p>
            <a:pPr marL="0" indent="0">
              <a:spcBef>
                <a:spcPts val="400"/>
              </a:spcBef>
              <a:buSzTx/>
              <a:buFontTx/>
              <a:buNone/>
              <a:defRPr sz="2000" b="1"/>
            </a:pPr>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Title 1"/>
          <p:cNvSpPr txBox="1">
            <a:spLocks noGrp="1"/>
          </p:cNvSpPr>
          <p:nvPr>
            <p:ph type="title"/>
          </p:nvPr>
        </p:nvSpPr>
        <p:spPr>
          <a:prstGeom prst="rect">
            <a:avLst/>
          </a:prstGeom>
        </p:spPr>
        <p:txBody>
          <a:bodyPr/>
          <a:lstStyle/>
          <a:p>
            <a:pPr defTabSz="904984">
              <a:defRPr sz="2772" b="1"/>
            </a:pPr>
            <a:r>
              <a:t>DXの必要性と利点</a:t>
            </a:r>
          </a:p>
        </p:txBody>
      </p:sp>
      <p:sp>
        <p:nvSpPr>
          <p:cNvPr id="409" name="スライド番号"/>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sp>
        <p:nvSpPr>
          <p:cNvPr id="410" name="Content Placeholder 2"/>
          <p:cNvSpPr txBox="1">
            <a:spLocks noGrp="1"/>
          </p:cNvSpPr>
          <p:nvPr>
            <p:ph type="body" sz="quarter" idx="1"/>
          </p:nvPr>
        </p:nvSpPr>
        <p:spPr>
          <a:prstGeom prst="rect">
            <a:avLst/>
          </a:prstGeom>
        </p:spPr>
        <p:txBody>
          <a:bodyPr/>
          <a:lstStyle/>
          <a:p>
            <a:pPr>
              <a:spcBef>
                <a:spcPts val="300"/>
              </a:spcBef>
              <a:defRPr sz="1600"/>
            </a:pPr>
            <a:r>
              <a:t>市場の変動に迅速に対応する能力を高める。</a:t>
            </a:r>
          </a:p>
          <a:p>
            <a:pPr>
              <a:spcBef>
                <a:spcPts val="300"/>
              </a:spcBef>
              <a:defRPr sz="1600"/>
            </a:pPr>
            <a:r>
              <a:t>顧客体験の改善とエンゲージメントの向上。</a:t>
            </a:r>
          </a:p>
          <a:p>
            <a:pPr>
              <a:spcBef>
                <a:spcPts val="300"/>
              </a:spcBef>
              <a:defRPr sz="1600"/>
            </a:pPr>
            <a:r>
              <a:t>データ駆動型の意思決定を促進。</a:t>
            </a:r>
          </a:p>
          <a:p>
            <a:pPr>
              <a:spcBef>
                <a:spcPts val="300"/>
              </a:spcBef>
              <a:defRPr sz="1600"/>
            </a:pPr>
            <a:r>
              <a:t>業務効率化とコスト削減。</a:t>
            </a:r>
          </a:p>
        </p:txBody>
      </p:sp>
      <p:sp>
        <p:nvSpPr>
          <p:cNvPr id="411" name="テキスト プレースホルダー 9"/>
          <p:cNvSpPr>
            <a:spLocks noGrp="1"/>
          </p:cNvSpPr>
          <p:nvPr>
            <p:ph type="body" idx="21"/>
          </p:nvPr>
        </p:nvSpPr>
        <p:spPr>
          <a:prstGeom prst="rect">
            <a:avLst/>
          </a:prstGeom>
        </p:spPr>
        <p:txBody>
          <a:bodyPr/>
          <a:lstStyle/>
          <a:p>
            <a:pPr marL="0" indent="0">
              <a:spcBef>
                <a:spcPts val="400"/>
              </a:spcBef>
              <a:buSzTx/>
              <a:buFontTx/>
              <a:buNone/>
              <a:defRPr sz="2000" b="1"/>
            </a:pPr>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Title 1"/>
          <p:cNvSpPr txBox="1">
            <a:spLocks noGrp="1"/>
          </p:cNvSpPr>
          <p:nvPr>
            <p:ph type="title"/>
          </p:nvPr>
        </p:nvSpPr>
        <p:spPr>
          <a:prstGeom prst="rect">
            <a:avLst/>
          </a:prstGeom>
        </p:spPr>
        <p:txBody>
          <a:bodyPr/>
          <a:lstStyle>
            <a:lvl1pPr>
              <a:defRPr sz="2800" b="1"/>
            </a:lvl1pPr>
          </a:lstStyle>
          <a:p>
            <a:r>
              <a:t>デジタル技術の活用事例</a:t>
            </a:r>
          </a:p>
        </p:txBody>
      </p:sp>
      <p:sp>
        <p:nvSpPr>
          <p:cNvPr id="414" name="スライド番号"/>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sp>
        <p:nvSpPr>
          <p:cNvPr id="415" name="Content Placeholder 2"/>
          <p:cNvSpPr txBox="1">
            <a:spLocks noGrp="1"/>
          </p:cNvSpPr>
          <p:nvPr>
            <p:ph type="body" sz="quarter" idx="1"/>
          </p:nvPr>
        </p:nvSpPr>
        <p:spPr>
          <a:prstGeom prst="rect">
            <a:avLst/>
          </a:prstGeom>
        </p:spPr>
        <p:txBody>
          <a:bodyPr/>
          <a:lstStyle/>
          <a:p>
            <a:pPr>
              <a:spcBef>
                <a:spcPts val="300"/>
              </a:spcBef>
              <a:defRPr sz="1600"/>
            </a:pPr>
            <a:r>
              <a:t>クラウドサービスの利用。</a:t>
            </a:r>
          </a:p>
          <a:p>
            <a:pPr>
              <a:spcBef>
                <a:spcPts val="300"/>
              </a:spcBef>
              <a:defRPr sz="1600"/>
            </a:pPr>
            <a:r>
              <a:t>ビッグデータの分析。</a:t>
            </a:r>
          </a:p>
          <a:p>
            <a:pPr>
              <a:spcBef>
                <a:spcPts val="300"/>
              </a:spcBef>
              <a:defRPr sz="1600"/>
            </a:pPr>
            <a:r>
              <a:t>AIと自動化ツールの導入。</a:t>
            </a:r>
          </a:p>
          <a:p>
            <a:pPr>
              <a:spcBef>
                <a:spcPts val="300"/>
              </a:spcBef>
              <a:defRPr sz="1600"/>
            </a:pPr>
            <a:r>
              <a:t>モバイルアプリとソーシャルメディアの活用。</a:t>
            </a:r>
          </a:p>
        </p:txBody>
      </p:sp>
      <p:sp>
        <p:nvSpPr>
          <p:cNvPr id="416" name="テキスト プレースホルダー 9"/>
          <p:cNvSpPr>
            <a:spLocks noGrp="1"/>
          </p:cNvSpPr>
          <p:nvPr>
            <p:ph type="body" idx="21"/>
          </p:nvPr>
        </p:nvSpPr>
        <p:spPr>
          <a:prstGeom prst="rect">
            <a:avLst/>
          </a:prstGeom>
        </p:spPr>
        <p:txBody>
          <a:bodyPr/>
          <a:lstStyle/>
          <a:p>
            <a:pPr marL="0" indent="0">
              <a:spcBef>
                <a:spcPts val="400"/>
              </a:spcBef>
              <a:buSzTx/>
              <a:buFontTx/>
              <a:buNone/>
              <a:defRPr sz="2000" b="1"/>
            </a:pPr>
            <a:endParaRPr/>
          </a:p>
        </p:txBody>
      </p:sp>
      <p:sp>
        <p:nvSpPr>
          <p:cNvPr id="417" name="TextBox 3"/>
          <p:cNvSpPr txBox="1"/>
          <p:nvPr/>
        </p:nvSpPr>
        <p:spPr>
          <a:xfrm>
            <a:off x="3398520" y="1371600"/>
            <a:ext cx="3152141" cy="6883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defTabSz="457200">
              <a:defRPr>
                <a:latin typeface="+mn-lt"/>
                <a:ea typeface="+mn-ea"/>
                <a:cs typeface="+mn-cs"/>
                <a:sym typeface="Calibri"/>
              </a:defRPr>
            </a:pPr>
            <a:endParaRPr/>
          </a:p>
          <a:p>
            <a:pPr algn="ctr" defTabSz="457200">
              <a:defRPr sz="2400" b="1">
                <a:latin typeface="+mn-lt"/>
                <a:ea typeface="+mn-ea"/>
                <a:cs typeface="+mn-cs"/>
                <a:sym typeface="Calibri"/>
              </a:defRPr>
            </a:pPr>
            <a:r>
              <a:rPr>
                <a:latin typeface="+mj-lt"/>
                <a:ea typeface="+mj-ea"/>
                <a:cs typeface="+mj-cs"/>
                <a:sym typeface="Helvetica"/>
              </a:rPr>
              <a:t>ここに画像が入ります</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Title 1"/>
          <p:cNvSpPr txBox="1">
            <a:spLocks noGrp="1"/>
          </p:cNvSpPr>
          <p:nvPr>
            <p:ph type="title"/>
          </p:nvPr>
        </p:nvSpPr>
        <p:spPr>
          <a:prstGeom prst="rect">
            <a:avLst/>
          </a:prstGeom>
        </p:spPr>
        <p:txBody>
          <a:bodyPr/>
          <a:lstStyle/>
          <a:p>
            <a:pPr defTabSz="904984">
              <a:defRPr sz="2772" b="1"/>
            </a:pPr>
            <a:r>
              <a:t>DXの課題と克服策</a:t>
            </a:r>
          </a:p>
        </p:txBody>
      </p:sp>
      <p:sp>
        <p:nvSpPr>
          <p:cNvPr id="420" name="スライド番号"/>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sp>
        <p:nvSpPr>
          <p:cNvPr id="421" name="Content Placeholder 2"/>
          <p:cNvSpPr txBox="1">
            <a:spLocks noGrp="1"/>
          </p:cNvSpPr>
          <p:nvPr>
            <p:ph type="body" sz="quarter" idx="1"/>
          </p:nvPr>
        </p:nvSpPr>
        <p:spPr>
          <a:prstGeom prst="rect">
            <a:avLst/>
          </a:prstGeom>
        </p:spPr>
        <p:txBody>
          <a:bodyPr/>
          <a:lstStyle/>
          <a:p>
            <a:pPr>
              <a:spcBef>
                <a:spcPts val="300"/>
              </a:spcBef>
              <a:defRPr sz="1600"/>
            </a:pPr>
            <a:r>
              <a:t>既存のシステムとの統合の難しさ。</a:t>
            </a:r>
          </a:p>
          <a:p>
            <a:pPr>
              <a:spcBef>
                <a:spcPts val="300"/>
              </a:spcBef>
              <a:defRPr sz="1600"/>
            </a:pPr>
            <a:r>
              <a:t>従業員のデジタルスキル不足。</a:t>
            </a:r>
          </a:p>
          <a:p>
            <a:pPr>
              <a:spcBef>
                <a:spcPts val="300"/>
              </a:spcBef>
              <a:defRPr sz="1600"/>
            </a:pPr>
            <a:r>
              <a:t>デジタルセキュリティの課題。</a:t>
            </a:r>
          </a:p>
          <a:p>
            <a:pPr>
              <a:spcBef>
                <a:spcPts val="300"/>
              </a:spcBef>
              <a:defRPr sz="1600"/>
            </a:pPr>
            <a:r>
              <a:t>組織文化の変革の必要性。</a:t>
            </a:r>
          </a:p>
        </p:txBody>
      </p:sp>
      <p:sp>
        <p:nvSpPr>
          <p:cNvPr id="422" name="テキスト プレースホルダー 9"/>
          <p:cNvSpPr>
            <a:spLocks noGrp="1"/>
          </p:cNvSpPr>
          <p:nvPr>
            <p:ph type="body" idx="21"/>
          </p:nvPr>
        </p:nvSpPr>
        <p:spPr>
          <a:prstGeom prst="rect">
            <a:avLst/>
          </a:prstGeom>
        </p:spPr>
        <p:txBody>
          <a:bodyPr/>
          <a:lstStyle/>
          <a:p>
            <a:pPr marL="0" indent="0">
              <a:spcBef>
                <a:spcPts val="400"/>
              </a:spcBef>
              <a:buSzTx/>
              <a:buFontTx/>
              <a:buNone/>
              <a:defRPr sz="2000" b="1"/>
            </a:pPr>
            <a:endParaRPr/>
          </a:p>
        </p:txBody>
      </p:sp>
      <p:sp>
        <p:nvSpPr>
          <p:cNvPr id="423" name="TextBox 3"/>
          <p:cNvSpPr txBox="1"/>
          <p:nvPr/>
        </p:nvSpPr>
        <p:spPr>
          <a:xfrm>
            <a:off x="3398520" y="1371600"/>
            <a:ext cx="3152141" cy="6883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defTabSz="457200">
              <a:defRPr>
                <a:latin typeface="+mn-lt"/>
                <a:ea typeface="+mn-ea"/>
                <a:cs typeface="+mn-cs"/>
                <a:sym typeface="Calibri"/>
              </a:defRPr>
            </a:pPr>
            <a:endParaRPr/>
          </a:p>
          <a:p>
            <a:pPr algn="ctr" defTabSz="457200">
              <a:defRPr sz="2400" b="1">
                <a:latin typeface="+mn-lt"/>
                <a:ea typeface="+mn-ea"/>
                <a:cs typeface="+mn-cs"/>
                <a:sym typeface="Calibri"/>
              </a:defRPr>
            </a:pPr>
            <a:r>
              <a:rPr>
                <a:latin typeface="+mj-lt"/>
                <a:ea typeface="+mj-ea"/>
                <a:cs typeface="+mj-cs"/>
                <a:sym typeface="Helvetica"/>
              </a:rPr>
              <a:t>ここに画像が入ります</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Title 1"/>
          <p:cNvSpPr txBox="1">
            <a:spLocks noGrp="1"/>
          </p:cNvSpPr>
          <p:nvPr>
            <p:ph type="title"/>
          </p:nvPr>
        </p:nvSpPr>
        <p:spPr>
          <a:prstGeom prst="rect">
            <a:avLst/>
          </a:prstGeom>
        </p:spPr>
        <p:txBody>
          <a:bodyPr/>
          <a:lstStyle/>
          <a:p>
            <a:pPr defTabSz="904984">
              <a:defRPr sz="2772" b="1"/>
            </a:pPr>
            <a:r>
              <a:t>DX投資のROI（投資収益率）</a:t>
            </a:r>
          </a:p>
        </p:txBody>
      </p:sp>
      <p:sp>
        <p:nvSpPr>
          <p:cNvPr id="426" name="スライド番号"/>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sp>
        <p:nvSpPr>
          <p:cNvPr id="427" name="Content Placeholder 2"/>
          <p:cNvSpPr txBox="1">
            <a:spLocks noGrp="1"/>
          </p:cNvSpPr>
          <p:nvPr>
            <p:ph type="body" sz="quarter" idx="1"/>
          </p:nvPr>
        </p:nvSpPr>
        <p:spPr>
          <a:prstGeom prst="rect">
            <a:avLst/>
          </a:prstGeom>
        </p:spPr>
        <p:txBody>
          <a:bodyPr/>
          <a:lstStyle/>
          <a:p>
            <a:pPr>
              <a:spcBef>
                <a:spcPts val="300"/>
              </a:spcBef>
              <a:defRPr sz="1600"/>
            </a:pPr>
            <a:r>
              <a:t>効率性の向上によるコスト削減。</a:t>
            </a:r>
          </a:p>
          <a:p>
            <a:pPr>
              <a:spcBef>
                <a:spcPts val="300"/>
              </a:spcBef>
              <a:defRPr sz="1600"/>
            </a:pPr>
            <a:r>
              <a:t>新しいビジネス機会の創出。</a:t>
            </a:r>
          </a:p>
          <a:p>
            <a:pPr>
              <a:spcBef>
                <a:spcPts val="300"/>
              </a:spcBef>
              <a:defRPr sz="1600"/>
            </a:pPr>
            <a:r>
              <a:t>顧客満足度の向上。</a:t>
            </a:r>
          </a:p>
          <a:p>
            <a:pPr>
              <a:spcBef>
                <a:spcPts val="300"/>
              </a:spcBef>
              <a:defRPr sz="1600"/>
            </a:pPr>
            <a:r>
              <a:t>ブランド価値の向上。</a:t>
            </a:r>
          </a:p>
        </p:txBody>
      </p:sp>
      <p:sp>
        <p:nvSpPr>
          <p:cNvPr id="428" name="テキスト プレースホルダー 9"/>
          <p:cNvSpPr>
            <a:spLocks noGrp="1"/>
          </p:cNvSpPr>
          <p:nvPr>
            <p:ph type="body" idx="21"/>
          </p:nvPr>
        </p:nvSpPr>
        <p:spPr>
          <a:prstGeom prst="rect">
            <a:avLst/>
          </a:prstGeom>
        </p:spPr>
        <p:txBody>
          <a:bodyPr/>
          <a:lstStyle/>
          <a:p>
            <a:pPr marL="0" indent="0">
              <a:spcBef>
                <a:spcPts val="400"/>
              </a:spcBef>
              <a:buSzTx/>
              <a:buFontTx/>
              <a:buNone/>
              <a:defRPr sz="2000" b="1"/>
            </a:pPr>
            <a:endParaRPr/>
          </a:p>
        </p:txBody>
      </p:sp>
      <p:sp>
        <p:nvSpPr>
          <p:cNvPr id="429" name="TextBox 3"/>
          <p:cNvSpPr txBox="1"/>
          <p:nvPr/>
        </p:nvSpPr>
        <p:spPr>
          <a:xfrm>
            <a:off x="3398520" y="1371600"/>
            <a:ext cx="3152141" cy="6883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defTabSz="457200">
              <a:defRPr>
                <a:latin typeface="+mn-lt"/>
                <a:ea typeface="+mn-ea"/>
                <a:cs typeface="+mn-cs"/>
                <a:sym typeface="Calibri"/>
              </a:defRPr>
            </a:pPr>
            <a:endParaRPr/>
          </a:p>
          <a:p>
            <a:pPr algn="ctr" defTabSz="457200">
              <a:defRPr sz="2400" b="1">
                <a:latin typeface="+mn-lt"/>
                <a:ea typeface="+mn-ea"/>
                <a:cs typeface="+mn-cs"/>
                <a:sym typeface="Calibri"/>
              </a:defRPr>
            </a:pPr>
            <a:r>
              <a:rPr>
                <a:latin typeface="+mj-lt"/>
                <a:ea typeface="+mj-ea"/>
                <a:cs typeface="+mj-cs"/>
                <a:sym typeface="Helvetica"/>
              </a:rPr>
              <a:t>ここに画像が入ります</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Title 1"/>
          <p:cNvSpPr txBox="1">
            <a:spLocks noGrp="1"/>
          </p:cNvSpPr>
          <p:nvPr>
            <p:ph type="title"/>
          </p:nvPr>
        </p:nvSpPr>
        <p:spPr>
          <a:prstGeom prst="rect">
            <a:avLst/>
          </a:prstGeom>
        </p:spPr>
        <p:txBody>
          <a:bodyPr/>
          <a:lstStyle/>
          <a:p>
            <a:pPr defTabSz="904984">
              <a:defRPr sz="2772" b="1"/>
            </a:pPr>
            <a:r>
              <a:t>DX成功事例の紹介</a:t>
            </a:r>
          </a:p>
        </p:txBody>
      </p:sp>
      <p:sp>
        <p:nvSpPr>
          <p:cNvPr id="432" name="スライド番号"/>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sp>
        <p:nvSpPr>
          <p:cNvPr id="433" name="Content Placeholder 2"/>
          <p:cNvSpPr txBox="1">
            <a:spLocks noGrp="1"/>
          </p:cNvSpPr>
          <p:nvPr>
            <p:ph type="body" sz="quarter" idx="1"/>
          </p:nvPr>
        </p:nvSpPr>
        <p:spPr>
          <a:prstGeom prst="rect">
            <a:avLst/>
          </a:prstGeom>
        </p:spPr>
        <p:txBody>
          <a:bodyPr/>
          <a:lstStyle/>
          <a:p>
            <a:pPr>
              <a:spcBef>
                <a:spcPts val="300"/>
              </a:spcBef>
              <a:defRPr sz="1600"/>
            </a:pPr>
            <a:r>
              <a:t>デジタル化による顧客体験の向上。</a:t>
            </a:r>
          </a:p>
          <a:p>
            <a:pPr>
              <a:spcBef>
                <a:spcPts val="300"/>
              </a:spcBef>
              <a:defRPr sz="1600"/>
            </a:pPr>
            <a:r>
              <a:t>データ分析に基づく意思決定。</a:t>
            </a:r>
          </a:p>
          <a:p>
            <a:pPr>
              <a:spcBef>
                <a:spcPts val="300"/>
              </a:spcBef>
              <a:defRPr sz="1600"/>
            </a:pPr>
            <a:r>
              <a:t>プロセス自動化の成功。</a:t>
            </a:r>
          </a:p>
          <a:p>
            <a:pPr>
              <a:spcBef>
                <a:spcPts val="300"/>
              </a:spcBef>
              <a:defRPr sz="1600"/>
            </a:pPr>
            <a:r>
              <a:t>新しいビジネスモデルの創出。</a:t>
            </a:r>
          </a:p>
        </p:txBody>
      </p:sp>
      <p:sp>
        <p:nvSpPr>
          <p:cNvPr id="434" name="テキスト プレースホルダー 9"/>
          <p:cNvSpPr>
            <a:spLocks noGrp="1"/>
          </p:cNvSpPr>
          <p:nvPr>
            <p:ph type="body" idx="21"/>
          </p:nvPr>
        </p:nvSpPr>
        <p:spPr>
          <a:prstGeom prst="rect">
            <a:avLst/>
          </a:prstGeom>
        </p:spPr>
        <p:txBody>
          <a:bodyPr/>
          <a:lstStyle/>
          <a:p>
            <a:pPr marL="0" indent="0">
              <a:spcBef>
                <a:spcPts val="400"/>
              </a:spcBef>
              <a:buSzTx/>
              <a:buFontTx/>
              <a:buNone/>
              <a:defRPr sz="2000" b="1"/>
            </a:pPr>
            <a:endParaRPr/>
          </a:p>
        </p:txBody>
      </p:sp>
      <p:sp>
        <p:nvSpPr>
          <p:cNvPr id="435" name="TextBox 3"/>
          <p:cNvSpPr txBox="1"/>
          <p:nvPr/>
        </p:nvSpPr>
        <p:spPr>
          <a:xfrm>
            <a:off x="3398520" y="1371600"/>
            <a:ext cx="3152141" cy="6883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defTabSz="457200">
              <a:defRPr>
                <a:latin typeface="+mn-lt"/>
                <a:ea typeface="+mn-ea"/>
                <a:cs typeface="+mn-cs"/>
                <a:sym typeface="Calibri"/>
              </a:defRPr>
            </a:pPr>
            <a:endParaRPr/>
          </a:p>
          <a:p>
            <a:pPr algn="ctr" defTabSz="457200">
              <a:defRPr sz="2400" b="1">
                <a:latin typeface="+mn-lt"/>
                <a:ea typeface="+mn-ea"/>
                <a:cs typeface="+mn-cs"/>
                <a:sym typeface="Calibri"/>
              </a:defRPr>
            </a:pPr>
            <a:r>
              <a:rPr>
                <a:latin typeface="+mj-lt"/>
                <a:ea typeface="+mj-ea"/>
                <a:cs typeface="+mj-cs"/>
                <a:sym typeface="Helvetica"/>
              </a:rPr>
              <a:t>ここに画像が入ります</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Title 1"/>
          <p:cNvSpPr txBox="1">
            <a:spLocks noGrp="1"/>
          </p:cNvSpPr>
          <p:nvPr>
            <p:ph type="title"/>
          </p:nvPr>
        </p:nvSpPr>
        <p:spPr>
          <a:prstGeom prst="rect">
            <a:avLst/>
          </a:prstGeom>
        </p:spPr>
        <p:txBody>
          <a:bodyPr/>
          <a:lstStyle>
            <a:lvl1pPr>
              <a:defRPr sz="2800" b="1"/>
            </a:lvl1pPr>
          </a:lstStyle>
          <a:p>
            <a:r>
              <a:t>若手従業員のデジタルスキル育成</a:t>
            </a:r>
          </a:p>
        </p:txBody>
      </p:sp>
      <p:sp>
        <p:nvSpPr>
          <p:cNvPr id="438" name="スライド番号"/>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sp>
        <p:nvSpPr>
          <p:cNvPr id="439" name="Content Placeholder 2"/>
          <p:cNvSpPr txBox="1">
            <a:spLocks noGrp="1"/>
          </p:cNvSpPr>
          <p:nvPr>
            <p:ph type="body" sz="quarter" idx="1"/>
          </p:nvPr>
        </p:nvSpPr>
        <p:spPr>
          <a:prstGeom prst="rect">
            <a:avLst/>
          </a:prstGeom>
        </p:spPr>
        <p:txBody>
          <a:bodyPr/>
          <a:lstStyle/>
          <a:p>
            <a:pPr>
              <a:spcBef>
                <a:spcPts val="300"/>
              </a:spcBef>
              <a:defRPr sz="1600"/>
            </a:pPr>
            <a:r>
              <a:t>継続的なトレーニングと教育プログラム。</a:t>
            </a:r>
          </a:p>
          <a:p>
            <a:pPr>
              <a:spcBef>
                <a:spcPts val="300"/>
              </a:spcBef>
              <a:defRPr sz="1600"/>
            </a:pPr>
            <a:r>
              <a:t>デジタルツールへのアクセスと実践的な使用。</a:t>
            </a:r>
          </a:p>
          <a:p>
            <a:pPr>
              <a:spcBef>
                <a:spcPts val="300"/>
              </a:spcBef>
              <a:defRPr sz="1600"/>
            </a:pPr>
            <a:r>
              <a:t>イノベーションと実験を奨励。</a:t>
            </a:r>
          </a:p>
          <a:p>
            <a:pPr>
              <a:spcBef>
                <a:spcPts val="300"/>
              </a:spcBef>
              <a:defRPr sz="1600"/>
            </a:pPr>
            <a:r>
              <a:t>メンタリングとキャリア開発支援。</a:t>
            </a:r>
          </a:p>
        </p:txBody>
      </p:sp>
      <p:sp>
        <p:nvSpPr>
          <p:cNvPr id="440" name="テキスト プレースホルダー 9"/>
          <p:cNvSpPr>
            <a:spLocks noGrp="1"/>
          </p:cNvSpPr>
          <p:nvPr>
            <p:ph type="body" idx="21"/>
          </p:nvPr>
        </p:nvSpPr>
        <p:spPr>
          <a:prstGeom prst="rect">
            <a:avLst/>
          </a:prstGeom>
        </p:spPr>
        <p:txBody>
          <a:bodyPr/>
          <a:lstStyle/>
          <a:p>
            <a:pPr marL="0" indent="0">
              <a:spcBef>
                <a:spcPts val="400"/>
              </a:spcBef>
              <a:buSzTx/>
              <a:buFontTx/>
              <a:buNone/>
              <a:defRPr sz="2000" b="1"/>
            </a:pPr>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Title 1"/>
          <p:cNvSpPr txBox="1">
            <a:spLocks noGrp="1"/>
          </p:cNvSpPr>
          <p:nvPr>
            <p:ph type="title"/>
          </p:nvPr>
        </p:nvSpPr>
        <p:spPr>
          <a:prstGeom prst="rect">
            <a:avLst/>
          </a:prstGeom>
        </p:spPr>
        <p:txBody>
          <a:bodyPr/>
          <a:lstStyle/>
          <a:p>
            <a:pPr defTabSz="904984">
              <a:defRPr sz="2772" b="1"/>
            </a:pPr>
            <a:r>
              <a:t>DXと持続可能性</a:t>
            </a:r>
          </a:p>
        </p:txBody>
      </p:sp>
      <p:sp>
        <p:nvSpPr>
          <p:cNvPr id="443" name="スライド番号"/>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sp>
        <p:nvSpPr>
          <p:cNvPr id="444" name="Content Placeholder 2"/>
          <p:cNvSpPr txBox="1">
            <a:spLocks noGrp="1"/>
          </p:cNvSpPr>
          <p:nvPr>
            <p:ph type="body" sz="quarter" idx="1"/>
          </p:nvPr>
        </p:nvSpPr>
        <p:spPr>
          <a:prstGeom prst="rect">
            <a:avLst/>
          </a:prstGeom>
        </p:spPr>
        <p:txBody>
          <a:bodyPr/>
          <a:lstStyle/>
          <a:p>
            <a:pPr>
              <a:spcBef>
                <a:spcPts val="300"/>
              </a:spcBef>
              <a:defRPr sz="1600"/>
            </a:pPr>
            <a:r>
              <a:t>エネルギー効率の向上。</a:t>
            </a:r>
          </a:p>
          <a:p>
            <a:pPr>
              <a:spcBef>
                <a:spcPts val="300"/>
              </a:spcBef>
              <a:defRPr sz="1600"/>
            </a:pPr>
            <a:r>
              <a:t>環境に優しいビジネスプロセス。</a:t>
            </a:r>
          </a:p>
          <a:p>
            <a:pPr>
              <a:spcBef>
                <a:spcPts val="300"/>
              </a:spcBef>
              <a:defRPr sz="1600"/>
            </a:pPr>
            <a:r>
              <a:t>持続可能な製品とサービスの開発。</a:t>
            </a:r>
          </a:p>
          <a:p>
            <a:pPr>
              <a:spcBef>
                <a:spcPts val="300"/>
              </a:spcBef>
              <a:defRPr sz="1600"/>
            </a:pPr>
            <a:r>
              <a:t>社会的責任とエシカルなビジネス実践。</a:t>
            </a:r>
          </a:p>
        </p:txBody>
      </p:sp>
      <p:sp>
        <p:nvSpPr>
          <p:cNvPr id="445" name="テキスト プレースホルダー 9"/>
          <p:cNvSpPr>
            <a:spLocks noGrp="1"/>
          </p:cNvSpPr>
          <p:nvPr>
            <p:ph type="body" idx="21"/>
          </p:nvPr>
        </p:nvSpPr>
        <p:spPr>
          <a:prstGeom prst="rect">
            <a:avLst/>
          </a:prstGeom>
        </p:spPr>
        <p:txBody>
          <a:bodyPr/>
          <a:lstStyle/>
          <a:p>
            <a:pPr marL="0" indent="0">
              <a:spcBef>
                <a:spcPts val="400"/>
              </a:spcBef>
              <a:buSzTx/>
              <a:buFontTx/>
              <a:buNone/>
              <a:defRPr sz="2000" b="1"/>
            </a:pPr>
            <a:endParaRPr/>
          </a:p>
        </p:txBody>
      </p:sp>
      <p:sp>
        <p:nvSpPr>
          <p:cNvPr id="446" name="TextBox 3"/>
          <p:cNvSpPr txBox="1"/>
          <p:nvPr/>
        </p:nvSpPr>
        <p:spPr>
          <a:xfrm>
            <a:off x="3398520" y="1371600"/>
            <a:ext cx="3152141" cy="6883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defTabSz="457200">
              <a:defRPr>
                <a:latin typeface="+mn-lt"/>
                <a:ea typeface="+mn-ea"/>
                <a:cs typeface="+mn-cs"/>
                <a:sym typeface="Calibri"/>
              </a:defRPr>
            </a:pPr>
            <a:endParaRPr/>
          </a:p>
          <a:p>
            <a:pPr algn="ctr" defTabSz="457200">
              <a:defRPr sz="2400" b="1">
                <a:latin typeface="+mn-lt"/>
                <a:ea typeface="+mn-ea"/>
                <a:cs typeface="+mn-cs"/>
                <a:sym typeface="Calibri"/>
              </a:defRPr>
            </a:pPr>
            <a:r>
              <a:rPr>
                <a:latin typeface="+mj-lt"/>
                <a:ea typeface="+mj-ea"/>
                <a:cs typeface="+mj-cs"/>
                <a:sym typeface="Helvetica"/>
              </a:rPr>
              <a:t>ここに画像が入ります</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Title 1"/>
          <p:cNvSpPr txBox="1">
            <a:spLocks noGrp="1"/>
          </p:cNvSpPr>
          <p:nvPr>
            <p:ph type="title"/>
          </p:nvPr>
        </p:nvSpPr>
        <p:spPr>
          <a:prstGeom prst="rect">
            <a:avLst/>
          </a:prstGeom>
        </p:spPr>
        <p:txBody>
          <a:bodyPr/>
          <a:lstStyle/>
          <a:p>
            <a:pPr defTabSz="904984">
              <a:defRPr sz="2772" b="1"/>
            </a:pPr>
            <a:r>
              <a:t>DX導入による企業競争力の差異</a:t>
            </a:r>
          </a:p>
        </p:txBody>
      </p:sp>
      <p:sp>
        <p:nvSpPr>
          <p:cNvPr id="362" name="スライド番号"/>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
        <p:nvSpPr>
          <p:cNvPr id="363" name="Content Placeholder 2"/>
          <p:cNvSpPr txBox="1">
            <a:spLocks noGrp="1"/>
          </p:cNvSpPr>
          <p:nvPr>
            <p:ph type="body" sz="quarter" idx="1"/>
          </p:nvPr>
        </p:nvSpPr>
        <p:spPr>
          <a:prstGeom prst="rect">
            <a:avLst/>
          </a:prstGeom>
        </p:spPr>
        <p:txBody>
          <a:bodyPr/>
          <a:lstStyle/>
          <a:p>
            <a:pPr defTabSz="777007">
              <a:spcBef>
                <a:spcPts val="300"/>
              </a:spcBef>
              <a:defRPr sz="1360"/>
            </a:pPr>
            <a:r>
              <a:t>DXを導入する企業は、業務の自動化、データ駆動型意思決定、顧客体験の向上により効率性と革新性を高めている。</a:t>
            </a:r>
          </a:p>
          <a:p>
            <a:pPr defTabSz="777007">
              <a:spcBef>
                <a:spcPts val="300"/>
              </a:spcBef>
              <a:defRPr sz="1360"/>
            </a:pPr>
            <a:r>
              <a:t>導入しない企業は、市場の変化に対応できず、競争力を失いつつある。</a:t>
            </a:r>
          </a:p>
          <a:p>
            <a:pPr defTabSz="777007">
              <a:spcBef>
                <a:spcPts val="300"/>
              </a:spcBef>
              <a:defRPr sz="1360"/>
            </a:pPr>
            <a:r>
              <a:t>デジタル技術の導入計画策定が重要。</a:t>
            </a:r>
          </a:p>
          <a:p>
            <a:pPr defTabSz="777007">
              <a:spcBef>
                <a:spcPts val="300"/>
              </a:spcBef>
              <a:defRPr sz="1360"/>
            </a:pPr>
            <a:r>
              <a:t>従業員のデジタルリテラシーを高めるトレーニングが必要。</a:t>
            </a:r>
          </a:p>
          <a:p>
            <a:pPr defTabSz="777007">
              <a:spcBef>
                <a:spcPts val="300"/>
              </a:spcBef>
              <a:defRPr sz="1360"/>
            </a:pPr>
            <a:r>
              <a:t>経営層のデジタル変革に対するコミットメントが不可欠。</a:t>
            </a:r>
          </a:p>
        </p:txBody>
      </p:sp>
      <p:sp>
        <p:nvSpPr>
          <p:cNvPr id="364" name="テキスト プレースホルダー 9"/>
          <p:cNvSpPr>
            <a:spLocks noGrp="1"/>
          </p:cNvSpPr>
          <p:nvPr>
            <p:ph type="body" idx="21"/>
          </p:nvPr>
        </p:nvSpPr>
        <p:spPr>
          <a:xfrm>
            <a:off x="6450291" y="961395"/>
            <a:ext cx="5061993" cy="504816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indent="0" defTabSz="365650">
              <a:spcBef>
                <a:spcPts val="100"/>
              </a:spcBef>
              <a:buSzTx/>
              <a:buFontTx/>
              <a:buNone/>
              <a:defRPr sz="800" b="1"/>
            </a:pPr>
            <a:endParaRPr/>
          </a:p>
        </p:txBody>
      </p:sp>
      <p:pic>
        <p:nvPicPr>
          <p:cNvPr id="365" name="ペーストされたムービー.png" descr="ペーストされたムービー.png"/>
          <p:cNvPicPr>
            <a:picLocks noChangeAspect="1"/>
          </p:cNvPicPr>
          <p:nvPr/>
        </p:nvPicPr>
        <p:blipFill>
          <a:blip r:embed="rId2"/>
          <a:stretch>
            <a:fillRect/>
          </a:stretch>
        </p:blipFill>
        <p:spPr>
          <a:xfrm>
            <a:off x="6450291" y="961395"/>
            <a:ext cx="4950334" cy="4950335"/>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Title 1"/>
          <p:cNvSpPr txBox="1">
            <a:spLocks noGrp="1"/>
          </p:cNvSpPr>
          <p:nvPr>
            <p:ph type="title"/>
          </p:nvPr>
        </p:nvSpPr>
        <p:spPr>
          <a:prstGeom prst="rect">
            <a:avLst/>
          </a:prstGeom>
        </p:spPr>
        <p:txBody>
          <a:bodyPr/>
          <a:lstStyle>
            <a:lvl1pPr>
              <a:defRPr sz="2800" b="1"/>
            </a:lvl1pPr>
          </a:lstStyle>
          <a:p>
            <a:r>
              <a:t>若手人材のキャリア不安と採用市場への影響</a:t>
            </a:r>
          </a:p>
        </p:txBody>
      </p:sp>
      <p:sp>
        <p:nvSpPr>
          <p:cNvPr id="368" name="スライド番号"/>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
        <p:nvSpPr>
          <p:cNvPr id="369" name="Content Placeholder 2"/>
          <p:cNvSpPr txBox="1">
            <a:spLocks noGrp="1"/>
          </p:cNvSpPr>
          <p:nvPr>
            <p:ph type="body" sz="quarter" idx="1"/>
          </p:nvPr>
        </p:nvSpPr>
        <p:spPr>
          <a:prstGeom prst="rect">
            <a:avLst/>
          </a:prstGeom>
        </p:spPr>
        <p:txBody>
          <a:bodyPr/>
          <a:lstStyle/>
          <a:p>
            <a:pPr defTabSz="740442">
              <a:spcBef>
                <a:spcPts val="300"/>
              </a:spcBef>
              <a:defRPr sz="1296"/>
            </a:pPr>
            <a:r>
              <a:t>DXが遅れる企業で働く若手人材は、デジタルスキルの不足やキャリアの停滞を懸念。</a:t>
            </a:r>
          </a:p>
          <a:p>
            <a:pPr defTabSz="740442">
              <a:spcBef>
                <a:spcPts val="300"/>
              </a:spcBef>
              <a:defRPr sz="1296"/>
            </a:pPr>
            <a:r>
              <a:t>市場価値に影響を及ぼし、転職市場での不利益につながる可能性あり。</a:t>
            </a:r>
          </a:p>
          <a:p>
            <a:pPr defTabSz="740442">
              <a:spcBef>
                <a:spcPts val="300"/>
              </a:spcBef>
              <a:defRPr sz="1296"/>
            </a:pPr>
            <a:r>
              <a:t>企業は、若手人材のデジタルスキル向上とキャリア成長の機会を提供すべき。</a:t>
            </a:r>
          </a:p>
          <a:p>
            <a:pPr defTabSz="740442">
              <a:spcBef>
                <a:spcPts val="300"/>
              </a:spcBef>
              <a:defRPr sz="1296"/>
            </a:pPr>
            <a:r>
              <a:t>キャリアパスの明確化と継続的な学習支援が人材の定着と成長に寄与。</a:t>
            </a:r>
          </a:p>
        </p:txBody>
      </p:sp>
      <p:sp>
        <p:nvSpPr>
          <p:cNvPr id="370" name="テキスト プレースホルダー 9"/>
          <p:cNvSpPr>
            <a:spLocks noGrp="1"/>
          </p:cNvSpPr>
          <p:nvPr>
            <p:ph type="body" idx="21"/>
          </p:nvPr>
        </p:nvSpPr>
        <p:spPr>
          <a:prstGeom prst="rect">
            <a:avLst/>
          </a:prstGeom>
        </p:spPr>
        <p:txBody>
          <a:bodyPr/>
          <a:lstStyle/>
          <a:p>
            <a:pPr marL="0" indent="0">
              <a:spcBef>
                <a:spcPts val="400"/>
              </a:spcBef>
              <a:buSzTx/>
              <a:buFontTx/>
              <a:buNone/>
              <a:defRPr sz="2000" b="1"/>
            </a:pPr>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Title 1"/>
          <p:cNvSpPr txBox="1">
            <a:spLocks noGrp="1"/>
          </p:cNvSpPr>
          <p:nvPr>
            <p:ph type="title"/>
          </p:nvPr>
        </p:nvSpPr>
        <p:spPr>
          <a:prstGeom prst="rect">
            <a:avLst/>
          </a:prstGeom>
        </p:spPr>
        <p:txBody>
          <a:bodyPr/>
          <a:lstStyle/>
          <a:p>
            <a:pPr defTabSz="904984">
              <a:defRPr sz="2772" b="1"/>
            </a:pPr>
            <a:r>
              <a:t>DXの必要性と利点</a:t>
            </a:r>
          </a:p>
        </p:txBody>
      </p:sp>
      <p:sp>
        <p:nvSpPr>
          <p:cNvPr id="373" name="スライド番号"/>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
        <p:nvSpPr>
          <p:cNvPr id="374" name="Content Placeholder 2"/>
          <p:cNvSpPr txBox="1">
            <a:spLocks noGrp="1"/>
          </p:cNvSpPr>
          <p:nvPr>
            <p:ph type="body" sz="quarter" idx="1"/>
          </p:nvPr>
        </p:nvSpPr>
        <p:spPr>
          <a:prstGeom prst="rect">
            <a:avLst/>
          </a:prstGeom>
        </p:spPr>
        <p:txBody>
          <a:bodyPr/>
          <a:lstStyle/>
          <a:p>
            <a:pPr>
              <a:spcBef>
                <a:spcPts val="300"/>
              </a:spcBef>
              <a:defRPr sz="1600"/>
            </a:pPr>
            <a:r>
              <a:t>市場の変動に迅速に対応する能力を高める。</a:t>
            </a:r>
          </a:p>
          <a:p>
            <a:pPr>
              <a:spcBef>
                <a:spcPts val="300"/>
              </a:spcBef>
              <a:defRPr sz="1600"/>
            </a:pPr>
            <a:r>
              <a:t>顧客体験の改善とエンゲージメントの向上。</a:t>
            </a:r>
          </a:p>
          <a:p>
            <a:pPr>
              <a:spcBef>
                <a:spcPts val="300"/>
              </a:spcBef>
              <a:defRPr sz="1600"/>
            </a:pPr>
            <a:r>
              <a:t>データ駆動型の意思決定を促進。</a:t>
            </a:r>
          </a:p>
          <a:p>
            <a:pPr>
              <a:spcBef>
                <a:spcPts val="300"/>
              </a:spcBef>
              <a:defRPr sz="1600"/>
            </a:pPr>
            <a:r>
              <a:t>業務効率化とコスト削減。</a:t>
            </a:r>
          </a:p>
        </p:txBody>
      </p:sp>
      <p:sp>
        <p:nvSpPr>
          <p:cNvPr id="375" name="テキスト プレースホルダー 9"/>
          <p:cNvSpPr>
            <a:spLocks noGrp="1"/>
          </p:cNvSpPr>
          <p:nvPr>
            <p:ph type="body" idx="21"/>
          </p:nvPr>
        </p:nvSpPr>
        <p:spPr>
          <a:xfrm>
            <a:off x="6450291" y="961395"/>
            <a:ext cx="5061993" cy="54761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indent="0">
              <a:spcBef>
                <a:spcPts val="400"/>
              </a:spcBef>
              <a:buSzTx/>
              <a:buFontTx/>
              <a:buNone/>
              <a:defRPr sz="2000" b="1"/>
            </a:pPr>
            <a:endParaRPr/>
          </a:p>
        </p:txBody>
      </p:sp>
      <p:pic>
        <p:nvPicPr>
          <p:cNvPr id="376" name="ペーストされたムービー.png" descr="ペーストされたムービー.png"/>
          <p:cNvPicPr>
            <a:picLocks noChangeAspect="1"/>
          </p:cNvPicPr>
          <p:nvPr/>
        </p:nvPicPr>
        <p:blipFill>
          <a:blip r:embed="rId2"/>
          <a:stretch>
            <a:fillRect/>
          </a:stretch>
        </p:blipFill>
        <p:spPr>
          <a:xfrm>
            <a:off x="6450291" y="961395"/>
            <a:ext cx="4970426" cy="4970427"/>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Title 1"/>
          <p:cNvSpPr txBox="1">
            <a:spLocks noGrp="1"/>
          </p:cNvSpPr>
          <p:nvPr>
            <p:ph type="title"/>
          </p:nvPr>
        </p:nvSpPr>
        <p:spPr>
          <a:prstGeom prst="rect">
            <a:avLst/>
          </a:prstGeom>
        </p:spPr>
        <p:txBody>
          <a:bodyPr/>
          <a:lstStyle>
            <a:lvl1pPr>
              <a:defRPr sz="2800" b="1"/>
            </a:lvl1pPr>
          </a:lstStyle>
          <a:p>
            <a:r>
              <a:t>デジタル技術の活用事例</a:t>
            </a:r>
          </a:p>
        </p:txBody>
      </p:sp>
      <p:sp>
        <p:nvSpPr>
          <p:cNvPr id="379" name="スライド番号"/>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sp>
        <p:nvSpPr>
          <p:cNvPr id="380" name="Content Placeholder 2"/>
          <p:cNvSpPr txBox="1">
            <a:spLocks noGrp="1"/>
          </p:cNvSpPr>
          <p:nvPr>
            <p:ph type="body" sz="quarter" idx="1"/>
          </p:nvPr>
        </p:nvSpPr>
        <p:spPr>
          <a:prstGeom prst="rect">
            <a:avLst/>
          </a:prstGeom>
        </p:spPr>
        <p:txBody>
          <a:bodyPr/>
          <a:lstStyle/>
          <a:p>
            <a:pPr>
              <a:spcBef>
                <a:spcPts val="300"/>
              </a:spcBef>
              <a:defRPr sz="1600"/>
            </a:pPr>
            <a:r>
              <a:t>クラウドサービスの利用。</a:t>
            </a:r>
          </a:p>
          <a:p>
            <a:pPr>
              <a:spcBef>
                <a:spcPts val="300"/>
              </a:spcBef>
              <a:defRPr sz="1600"/>
            </a:pPr>
            <a:r>
              <a:t>ビッグデータの分析。</a:t>
            </a:r>
          </a:p>
          <a:p>
            <a:pPr>
              <a:spcBef>
                <a:spcPts val="300"/>
              </a:spcBef>
              <a:defRPr sz="1600"/>
            </a:pPr>
            <a:r>
              <a:t>AIと自動化ツールの導入。</a:t>
            </a:r>
          </a:p>
          <a:p>
            <a:pPr>
              <a:spcBef>
                <a:spcPts val="300"/>
              </a:spcBef>
              <a:defRPr sz="1600"/>
            </a:pPr>
            <a:r>
              <a:t>モバイルアプリとソーシャルメディアの活用。</a:t>
            </a:r>
          </a:p>
        </p:txBody>
      </p:sp>
      <p:sp>
        <p:nvSpPr>
          <p:cNvPr id="381" name="テキスト プレースホルダー 9"/>
          <p:cNvSpPr>
            <a:spLocks noGrp="1"/>
          </p:cNvSpPr>
          <p:nvPr>
            <p:ph type="body" idx="21"/>
          </p:nvPr>
        </p:nvSpPr>
        <p:spPr>
          <a:prstGeom prst="rect">
            <a:avLst/>
          </a:prstGeom>
        </p:spPr>
        <p:txBody>
          <a:bodyPr/>
          <a:lstStyle/>
          <a:p>
            <a:pPr marL="0" indent="0">
              <a:spcBef>
                <a:spcPts val="400"/>
              </a:spcBef>
              <a:buSzTx/>
              <a:buFontTx/>
              <a:buNone/>
              <a:defRPr sz="2000" b="1"/>
            </a:pPr>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Title 1"/>
          <p:cNvSpPr txBox="1">
            <a:spLocks noGrp="1"/>
          </p:cNvSpPr>
          <p:nvPr>
            <p:ph type="title"/>
          </p:nvPr>
        </p:nvSpPr>
        <p:spPr>
          <a:prstGeom prst="rect">
            <a:avLst/>
          </a:prstGeom>
        </p:spPr>
        <p:txBody>
          <a:bodyPr/>
          <a:lstStyle/>
          <a:p>
            <a:pPr defTabSz="904984">
              <a:defRPr sz="2772" b="1"/>
            </a:pPr>
            <a:r>
              <a:t>DXの課題と克服策</a:t>
            </a:r>
          </a:p>
        </p:txBody>
      </p:sp>
      <p:sp>
        <p:nvSpPr>
          <p:cNvPr id="384" name="スライド番号"/>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sp>
        <p:nvSpPr>
          <p:cNvPr id="385" name="Content Placeholder 2"/>
          <p:cNvSpPr txBox="1">
            <a:spLocks noGrp="1"/>
          </p:cNvSpPr>
          <p:nvPr>
            <p:ph type="body" sz="quarter" idx="1"/>
          </p:nvPr>
        </p:nvSpPr>
        <p:spPr>
          <a:prstGeom prst="rect">
            <a:avLst/>
          </a:prstGeom>
        </p:spPr>
        <p:txBody>
          <a:bodyPr/>
          <a:lstStyle/>
          <a:p>
            <a:pPr>
              <a:spcBef>
                <a:spcPts val="300"/>
              </a:spcBef>
              <a:defRPr sz="1600"/>
            </a:pPr>
            <a:r>
              <a:t>既存のシステムとの統合の難しさ。</a:t>
            </a:r>
          </a:p>
          <a:p>
            <a:pPr>
              <a:spcBef>
                <a:spcPts val="300"/>
              </a:spcBef>
              <a:defRPr sz="1600"/>
            </a:pPr>
            <a:r>
              <a:t>従業員のデジタルスキル不足。</a:t>
            </a:r>
          </a:p>
          <a:p>
            <a:pPr>
              <a:spcBef>
                <a:spcPts val="300"/>
              </a:spcBef>
              <a:defRPr sz="1600"/>
            </a:pPr>
            <a:r>
              <a:t>デジタルセキュリティの課題。</a:t>
            </a:r>
          </a:p>
          <a:p>
            <a:pPr>
              <a:spcBef>
                <a:spcPts val="300"/>
              </a:spcBef>
              <a:defRPr sz="1600"/>
            </a:pPr>
            <a:r>
              <a:t>組織文化の変革の必要性。</a:t>
            </a:r>
          </a:p>
        </p:txBody>
      </p:sp>
      <p:sp>
        <p:nvSpPr>
          <p:cNvPr id="386" name="テキスト プレースホルダー 9"/>
          <p:cNvSpPr>
            <a:spLocks noGrp="1"/>
          </p:cNvSpPr>
          <p:nvPr>
            <p:ph type="body" idx="21"/>
          </p:nvPr>
        </p:nvSpPr>
        <p:spPr>
          <a:prstGeom prst="rect">
            <a:avLst/>
          </a:prstGeom>
        </p:spPr>
        <p:txBody>
          <a:bodyPr/>
          <a:lstStyle/>
          <a:p>
            <a:pPr marL="0" indent="0">
              <a:spcBef>
                <a:spcPts val="400"/>
              </a:spcBef>
              <a:buSzTx/>
              <a:buFontTx/>
              <a:buNone/>
              <a:defRPr sz="2000" b="1"/>
            </a:pPr>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Title 1"/>
          <p:cNvSpPr txBox="1">
            <a:spLocks noGrp="1"/>
          </p:cNvSpPr>
          <p:nvPr>
            <p:ph type="title"/>
          </p:nvPr>
        </p:nvSpPr>
        <p:spPr>
          <a:prstGeom prst="rect">
            <a:avLst/>
          </a:prstGeom>
        </p:spPr>
        <p:txBody>
          <a:bodyPr/>
          <a:lstStyle/>
          <a:p>
            <a:pPr defTabSz="904984">
              <a:defRPr sz="2772" b="1"/>
            </a:pPr>
            <a:r>
              <a:t>DX投資のROI（投資収益率）</a:t>
            </a:r>
          </a:p>
        </p:txBody>
      </p:sp>
      <p:sp>
        <p:nvSpPr>
          <p:cNvPr id="389" name="スライド番号"/>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
        <p:nvSpPr>
          <p:cNvPr id="390" name="Content Placeholder 2"/>
          <p:cNvSpPr txBox="1">
            <a:spLocks noGrp="1"/>
          </p:cNvSpPr>
          <p:nvPr>
            <p:ph type="body" sz="quarter" idx="1"/>
          </p:nvPr>
        </p:nvSpPr>
        <p:spPr>
          <a:prstGeom prst="rect">
            <a:avLst/>
          </a:prstGeom>
        </p:spPr>
        <p:txBody>
          <a:bodyPr/>
          <a:lstStyle/>
          <a:p>
            <a:pPr>
              <a:spcBef>
                <a:spcPts val="300"/>
              </a:spcBef>
              <a:defRPr sz="1600"/>
            </a:pPr>
            <a:r>
              <a:t>効率性の向上によるコスト削減。</a:t>
            </a:r>
          </a:p>
          <a:p>
            <a:pPr>
              <a:spcBef>
                <a:spcPts val="300"/>
              </a:spcBef>
              <a:defRPr sz="1600"/>
            </a:pPr>
            <a:r>
              <a:t>新しいビジネス機会の創出。</a:t>
            </a:r>
          </a:p>
          <a:p>
            <a:pPr>
              <a:spcBef>
                <a:spcPts val="300"/>
              </a:spcBef>
              <a:defRPr sz="1600"/>
            </a:pPr>
            <a:r>
              <a:t>顧客満足度の向上。</a:t>
            </a:r>
          </a:p>
          <a:p>
            <a:pPr>
              <a:spcBef>
                <a:spcPts val="300"/>
              </a:spcBef>
              <a:defRPr sz="1600"/>
            </a:pPr>
            <a:r>
              <a:t>ブランド価値の向上。</a:t>
            </a:r>
          </a:p>
        </p:txBody>
      </p:sp>
      <p:sp>
        <p:nvSpPr>
          <p:cNvPr id="391" name="テキスト プレースホルダー 9"/>
          <p:cNvSpPr>
            <a:spLocks noGrp="1"/>
          </p:cNvSpPr>
          <p:nvPr>
            <p:ph type="body" idx="21"/>
          </p:nvPr>
        </p:nvSpPr>
        <p:spPr>
          <a:prstGeom prst="rect">
            <a:avLst/>
          </a:prstGeom>
        </p:spPr>
        <p:txBody>
          <a:bodyPr/>
          <a:lstStyle/>
          <a:p>
            <a:pPr marL="0" indent="0">
              <a:spcBef>
                <a:spcPts val="400"/>
              </a:spcBef>
              <a:buSzTx/>
              <a:buFontTx/>
              <a:buNone/>
              <a:defRPr sz="2000" b="1"/>
            </a:pPr>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Title 1"/>
          <p:cNvSpPr txBox="1">
            <a:spLocks noGrp="1"/>
          </p:cNvSpPr>
          <p:nvPr>
            <p:ph type="title"/>
          </p:nvPr>
        </p:nvSpPr>
        <p:spPr>
          <a:prstGeom prst="rect">
            <a:avLst/>
          </a:prstGeom>
        </p:spPr>
        <p:txBody>
          <a:bodyPr/>
          <a:lstStyle/>
          <a:p>
            <a:pPr defTabSz="904984">
              <a:defRPr sz="2772" b="1"/>
            </a:pPr>
            <a:r>
              <a:t>DX成功事例の紹介</a:t>
            </a:r>
          </a:p>
        </p:txBody>
      </p:sp>
      <p:sp>
        <p:nvSpPr>
          <p:cNvPr id="394" name="スライド番号"/>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
        <p:nvSpPr>
          <p:cNvPr id="395" name="Content Placeholder 2"/>
          <p:cNvSpPr txBox="1">
            <a:spLocks noGrp="1"/>
          </p:cNvSpPr>
          <p:nvPr>
            <p:ph type="body" sz="quarter" idx="1"/>
          </p:nvPr>
        </p:nvSpPr>
        <p:spPr>
          <a:prstGeom prst="rect">
            <a:avLst/>
          </a:prstGeom>
        </p:spPr>
        <p:txBody>
          <a:bodyPr/>
          <a:lstStyle/>
          <a:p>
            <a:pPr>
              <a:spcBef>
                <a:spcPts val="300"/>
              </a:spcBef>
              <a:defRPr sz="1600"/>
            </a:pPr>
            <a:r>
              <a:t>デジタル化による顧客体験の向上。</a:t>
            </a:r>
          </a:p>
          <a:p>
            <a:pPr>
              <a:spcBef>
                <a:spcPts val="300"/>
              </a:spcBef>
              <a:defRPr sz="1600"/>
            </a:pPr>
            <a:r>
              <a:t>データ分析に基づく意思決定。</a:t>
            </a:r>
          </a:p>
          <a:p>
            <a:pPr>
              <a:spcBef>
                <a:spcPts val="300"/>
              </a:spcBef>
              <a:defRPr sz="1600"/>
            </a:pPr>
            <a:r>
              <a:t>プロセス自動化の成功。</a:t>
            </a:r>
          </a:p>
          <a:p>
            <a:pPr>
              <a:spcBef>
                <a:spcPts val="300"/>
              </a:spcBef>
              <a:defRPr sz="1600"/>
            </a:pPr>
            <a:r>
              <a:t>新しいビジネスモデルの創出。</a:t>
            </a:r>
          </a:p>
        </p:txBody>
      </p:sp>
      <p:sp>
        <p:nvSpPr>
          <p:cNvPr id="396" name="テキスト プレースホルダー 9"/>
          <p:cNvSpPr>
            <a:spLocks noGrp="1"/>
          </p:cNvSpPr>
          <p:nvPr>
            <p:ph type="body" idx="21"/>
          </p:nvPr>
        </p:nvSpPr>
        <p:spPr>
          <a:prstGeom prst="rect">
            <a:avLst/>
          </a:prstGeom>
        </p:spPr>
        <p:txBody>
          <a:bodyPr/>
          <a:lstStyle/>
          <a:p>
            <a:pPr marL="0" indent="0">
              <a:spcBef>
                <a:spcPts val="400"/>
              </a:spcBef>
              <a:buSzTx/>
              <a:buFontTx/>
              <a:buNone/>
              <a:defRPr sz="2000" b="1"/>
            </a:pPr>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Title 1"/>
          <p:cNvSpPr txBox="1">
            <a:spLocks noGrp="1"/>
          </p:cNvSpPr>
          <p:nvPr>
            <p:ph type="title"/>
          </p:nvPr>
        </p:nvSpPr>
        <p:spPr>
          <a:prstGeom prst="rect">
            <a:avLst/>
          </a:prstGeom>
        </p:spPr>
        <p:txBody>
          <a:bodyPr/>
          <a:lstStyle>
            <a:lvl1pPr>
              <a:defRPr sz="2800" b="1"/>
            </a:lvl1pPr>
          </a:lstStyle>
          <a:p>
            <a:r>
              <a:t>若手従業員のデジタルスキル育成</a:t>
            </a:r>
          </a:p>
        </p:txBody>
      </p:sp>
      <p:sp>
        <p:nvSpPr>
          <p:cNvPr id="399" name="スライド番号"/>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sp>
        <p:nvSpPr>
          <p:cNvPr id="400" name="Content Placeholder 2"/>
          <p:cNvSpPr txBox="1">
            <a:spLocks noGrp="1"/>
          </p:cNvSpPr>
          <p:nvPr>
            <p:ph type="body" sz="quarter" idx="1"/>
          </p:nvPr>
        </p:nvSpPr>
        <p:spPr>
          <a:prstGeom prst="rect">
            <a:avLst/>
          </a:prstGeom>
        </p:spPr>
        <p:txBody>
          <a:bodyPr/>
          <a:lstStyle/>
          <a:p>
            <a:pPr>
              <a:spcBef>
                <a:spcPts val="300"/>
              </a:spcBef>
              <a:defRPr sz="1600"/>
            </a:pPr>
            <a:r>
              <a:t>継続的なトレーニングと教育プログラム。</a:t>
            </a:r>
          </a:p>
          <a:p>
            <a:pPr>
              <a:spcBef>
                <a:spcPts val="300"/>
              </a:spcBef>
              <a:defRPr sz="1600"/>
            </a:pPr>
            <a:r>
              <a:t>デジタルツールへのアクセスと実践的な使用。</a:t>
            </a:r>
          </a:p>
          <a:p>
            <a:pPr>
              <a:spcBef>
                <a:spcPts val="300"/>
              </a:spcBef>
              <a:defRPr sz="1600"/>
            </a:pPr>
            <a:r>
              <a:t>イノベーションと実験を奨励。</a:t>
            </a:r>
          </a:p>
          <a:p>
            <a:pPr>
              <a:spcBef>
                <a:spcPts val="300"/>
              </a:spcBef>
              <a:defRPr sz="1600"/>
            </a:pPr>
            <a:r>
              <a:t>メンタリングとキャリア開発支援。</a:t>
            </a:r>
          </a:p>
        </p:txBody>
      </p:sp>
      <p:sp>
        <p:nvSpPr>
          <p:cNvPr id="401" name="テキスト プレースホルダー 9"/>
          <p:cNvSpPr>
            <a:spLocks noGrp="1"/>
          </p:cNvSpPr>
          <p:nvPr>
            <p:ph type="body" idx="21"/>
          </p:nvPr>
        </p:nvSpPr>
        <p:spPr>
          <a:prstGeom prst="rect">
            <a:avLst/>
          </a:prstGeom>
        </p:spPr>
        <p:txBody>
          <a:bodyPr/>
          <a:lstStyle/>
          <a:p>
            <a:pPr marL="0" indent="0">
              <a:spcBef>
                <a:spcPts val="400"/>
              </a:spcBef>
              <a:buSzTx/>
              <a:buFontTx/>
              <a:buNone/>
              <a:defRPr sz="2000" b="1"/>
            </a:pPr>
            <a:endParaRPr/>
          </a:p>
        </p:txBody>
      </p:sp>
    </p:spTree>
  </p:cSld>
  <p:clrMapOvr>
    <a:masterClrMapping/>
  </p:clrMapOvr>
  <p:transition spd="med"/>
</p:sld>
</file>

<file path=ppt/theme/theme1.xml><?xml version="1.0" encoding="utf-8"?>
<a:theme xmlns:a="http://schemas.openxmlformats.org/drawingml/2006/main" name="presentation-design-2022-wide">
  <a:themeElements>
    <a:clrScheme name="presentation-design-2022-wide">
      <a:dk1>
        <a:srgbClr val="000000"/>
      </a:dk1>
      <a:lt1>
        <a:srgbClr val="FFFFFF"/>
      </a:lt1>
      <a:dk2>
        <a:srgbClr val="A7A7A7"/>
      </a:dk2>
      <a:lt2>
        <a:srgbClr val="535353"/>
      </a:lt2>
      <a:accent1>
        <a:srgbClr val="5BD39F"/>
      </a:accent1>
      <a:accent2>
        <a:srgbClr val="00AFFF"/>
      </a:accent2>
      <a:accent3>
        <a:srgbClr val="FFF325"/>
      </a:accent3>
      <a:accent4>
        <a:srgbClr val="337659"/>
      </a:accent4>
      <a:accent5>
        <a:srgbClr val="00628F"/>
      </a:accent5>
      <a:accent6>
        <a:srgbClr val="7DC9FF"/>
      </a:accent6>
      <a:hlink>
        <a:srgbClr val="0000FF"/>
      </a:hlink>
      <a:folHlink>
        <a:srgbClr val="FF00FF"/>
      </a:folHlink>
    </a:clrScheme>
    <a:fontScheme name="presentation-design-2022-wide">
      <a:majorFont>
        <a:latin typeface="Helvetica"/>
        <a:ea typeface="Helvetica"/>
        <a:cs typeface="Helvetica"/>
      </a:majorFont>
      <a:minorFont>
        <a:latin typeface="Calibri"/>
        <a:ea typeface="Calibri"/>
        <a:cs typeface="Calibri"/>
      </a:minorFont>
    </a:fontScheme>
    <a:fmtScheme name="presentation-design-2022-wi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89999" tIns="89999" rIns="89999" bIns="8999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メイリオ"/>
            <a:ea typeface="メイリオ"/>
            <a:cs typeface="メイリオ"/>
            <a:sym typeface="メイリオ"/>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メイリオ"/>
            <a:ea typeface="メイリオ"/>
            <a:cs typeface="メイリオ"/>
            <a:sym typeface="メイリオ"/>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resentation-design-2022-wide">
  <a:themeElements>
    <a:clrScheme name="presentation-design-2022-wide">
      <a:dk1>
        <a:srgbClr val="000000"/>
      </a:dk1>
      <a:lt1>
        <a:srgbClr val="FFFFFF"/>
      </a:lt1>
      <a:dk2>
        <a:srgbClr val="A7A7A7"/>
      </a:dk2>
      <a:lt2>
        <a:srgbClr val="535353"/>
      </a:lt2>
      <a:accent1>
        <a:srgbClr val="5BD39F"/>
      </a:accent1>
      <a:accent2>
        <a:srgbClr val="00AFFF"/>
      </a:accent2>
      <a:accent3>
        <a:srgbClr val="FFF325"/>
      </a:accent3>
      <a:accent4>
        <a:srgbClr val="337659"/>
      </a:accent4>
      <a:accent5>
        <a:srgbClr val="00628F"/>
      </a:accent5>
      <a:accent6>
        <a:srgbClr val="7DC9FF"/>
      </a:accent6>
      <a:hlink>
        <a:srgbClr val="0000FF"/>
      </a:hlink>
      <a:folHlink>
        <a:srgbClr val="FF00FF"/>
      </a:folHlink>
    </a:clrScheme>
    <a:fontScheme name="presentation-design-2022-wide">
      <a:majorFont>
        <a:latin typeface="Helvetica"/>
        <a:ea typeface="Helvetica"/>
        <a:cs typeface="Helvetica"/>
      </a:majorFont>
      <a:minorFont>
        <a:latin typeface="Calibri"/>
        <a:ea typeface="Calibri"/>
        <a:cs typeface="Calibri"/>
      </a:minorFont>
    </a:fontScheme>
    <a:fmtScheme name="presentation-design-2022-wi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89999" tIns="89999" rIns="89999" bIns="8999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メイリオ"/>
            <a:ea typeface="メイリオ"/>
            <a:cs typeface="メイリオ"/>
            <a:sym typeface="メイリオ"/>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メイリオ"/>
            <a:ea typeface="メイリオ"/>
            <a:cs typeface="メイリオ"/>
            <a:sym typeface="メイリオ"/>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291</Words>
  <Application>Microsoft Macintosh PowerPoint</Application>
  <PresentationFormat>ワイド画面</PresentationFormat>
  <Paragraphs>113</Paragraphs>
  <Slides>17</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17</vt:i4>
      </vt:variant>
    </vt:vector>
  </HeadingPairs>
  <TitlesOfParts>
    <vt:vector size="22" baseType="lpstr">
      <vt:lpstr>メイリオ</vt:lpstr>
      <vt:lpstr>Arial</vt:lpstr>
      <vt:lpstr>Calibri</vt:lpstr>
      <vt:lpstr>Helvetica</vt:lpstr>
      <vt:lpstr>presentation-design-2022-wide</vt:lpstr>
      <vt:lpstr>デジタルトランスフォーメーション（DX）の基本理解</vt:lpstr>
      <vt:lpstr>DX導入による企業競争力の差異</vt:lpstr>
      <vt:lpstr>若手人材のキャリア不安と採用市場への影響</vt:lpstr>
      <vt:lpstr>DXの必要性と利点</vt:lpstr>
      <vt:lpstr>デジタル技術の活用事例</vt:lpstr>
      <vt:lpstr>DXの課題と克服策</vt:lpstr>
      <vt:lpstr>DX投資のROI（投資収益率）</vt:lpstr>
      <vt:lpstr>DX成功事例の紹介</vt:lpstr>
      <vt:lpstr>若手従業員のデジタルスキル育成</vt:lpstr>
      <vt:lpstr>DXと持続可能性</vt:lpstr>
      <vt:lpstr>DXの必要性と利点</vt:lpstr>
      <vt:lpstr>デジタル技術の活用事例</vt:lpstr>
      <vt:lpstr>DXの課題と克服策</vt:lpstr>
      <vt:lpstr>DX投資のROI（投資収益率）</vt:lpstr>
      <vt:lpstr>DX成功事例の紹介</vt:lpstr>
      <vt:lpstr>若手従業員のデジタルスキル育成</vt:lpstr>
      <vt:lpstr>DXと持続可能性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デジタルトランスフォーメーション（DX）の基本理解</dc:title>
  <cp:lastModifiedBy>友哉 水谷</cp:lastModifiedBy>
  <cp:revision>1</cp:revision>
  <dcterms:modified xsi:type="dcterms:W3CDTF">2023-11-13T19:42:47Z</dcterms:modified>
</cp:coreProperties>
</file>