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>
                <a:solidFill>
                  <a:srgbClr val="003366"/>
                </a:solidFill>
              </a:rPr>
              <a:t>ChatGPTとその多様な活用術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>
                <a:solidFill>
                  <a:srgbClr val="000000"/>
                </a:solidFill>
              </a:rPr>
              <a:t>ChatGPTは多機能なAI言語モデルで、日常業務から学習、創造的なタスクまで幅広く活用できます。このプレゼンテーションでは、ChatGPTの基本的な機能とその応用方法を探求します。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>
                <a:solidFill>
                  <a:srgbClr val="003366"/>
                </a:solidFill>
              </a:rPr>
              <a:t>日常業務でのChatGPTの活用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>
                <a:solidFill>
                  <a:srgbClr val="000000"/>
                </a:solidFill>
              </a:rPr>
              <a:t>ChatGPTは電子メールの作成、スケジュール管理、さらには会議の要点整理にも利用できます。これにより、時間を節約し、生産性を向上させることが可能です。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>
                <a:solidFill>
                  <a:srgbClr val="003366"/>
                </a:solidFill>
              </a:rPr>
              <a:t>学習と研究におけるChatGPT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>
                <a:solidFill>
                  <a:srgbClr val="000000"/>
                </a:solidFill>
              </a:rPr>
              <a:t>ChatGPTは、情報収集、研究資料の整理、さらには論文やレポートの初稿作成にも活用できます。これにより、研究の効率化が図れます。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>
                <a:solidFill>
                  <a:srgbClr val="003366"/>
                </a:solidFill>
              </a:rPr>
              <a:t>創造性を刺激するChatGPT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>
                <a:solidFill>
                  <a:srgbClr val="000000"/>
                </a:solidFill>
              </a:rPr>
              <a:t>小説や詩の執筆、アイデア出し、さらにはグラフィックデザインの概念作成など、ChatGPTは創造的なプロセスをサポートし、新しい視点を提供します。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>
                <a:solidFill>
                  <a:srgbClr val="003366"/>
                </a:solidFill>
              </a:rPr>
              <a:t>パーソナルアシスタントとしてのChatGPT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>
                <a:solidFill>
                  <a:srgbClr val="000000"/>
                </a:solidFill>
              </a:rPr>
              <a:t>ChatGPTは日々のタスクのリマインダーや健康管理、さらにはパーソナルトレーニングのアドバイスなど、個人的なニーズにも対応します。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