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四角形"/>
          <p:cNvSpPr/>
          <p:nvPr/>
        </p:nvSpPr>
        <p:spPr>
          <a:xfrm>
            <a:off x="8514253" y="2548181"/>
            <a:ext cx="3288821" cy="2659120"/>
          </a:xfrm>
          <a:prstGeom prst="rect">
            <a:avLst/>
          </a:prstGeom>
          <a:solidFill>
            <a:srgbClr val="F0F1F4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56" name="四角形"/>
          <p:cNvSpPr/>
          <p:nvPr/>
        </p:nvSpPr>
        <p:spPr>
          <a:xfrm>
            <a:off x="4451589" y="2548181"/>
            <a:ext cx="3288822" cy="2659120"/>
          </a:xfrm>
          <a:prstGeom prst="rect">
            <a:avLst/>
          </a:prstGeom>
          <a:solidFill>
            <a:srgbClr val="F0F1F4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57" name="四角形"/>
          <p:cNvSpPr/>
          <p:nvPr/>
        </p:nvSpPr>
        <p:spPr>
          <a:xfrm>
            <a:off x="457674" y="2548181"/>
            <a:ext cx="3288822" cy="2659120"/>
          </a:xfrm>
          <a:prstGeom prst="rect">
            <a:avLst/>
          </a:prstGeom>
          <a:solidFill>
            <a:srgbClr val="F0F1F4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58" name="テキスト"/>
          <p:cNvSpPr/>
          <p:nvPr/>
        </p:nvSpPr>
        <p:spPr>
          <a:xfrm>
            <a:off x="465101" y="1352408"/>
            <a:ext cx="3273969" cy="729971"/>
          </a:xfrm>
          <a:prstGeom prst="roundRect">
            <a:avLst>
              <a:gd name="adj" fmla="val 43714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8" tIns="35718" rIns="35718" bIns="35718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市場調査</a:t>
            </a:r>
            <a:endParaRPr dirty="0"/>
          </a:p>
        </p:txBody>
      </p:sp>
      <p:sp>
        <p:nvSpPr>
          <p:cNvPr id="1159" name="テキスト"/>
          <p:cNvSpPr/>
          <p:nvPr/>
        </p:nvSpPr>
        <p:spPr>
          <a:xfrm>
            <a:off x="8521679" y="1352408"/>
            <a:ext cx="3273969" cy="729971"/>
          </a:xfrm>
          <a:prstGeom prst="roundRect">
            <a:avLst>
              <a:gd name="adj" fmla="val 43714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8" tIns="35718" rIns="35718" bIns="35718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実行・評価</a:t>
            </a:r>
            <a:endParaRPr dirty="0"/>
          </a:p>
        </p:txBody>
      </p:sp>
      <p:sp>
        <p:nvSpPr>
          <p:cNvPr id="1160" name="テキスト"/>
          <p:cNvSpPr/>
          <p:nvPr/>
        </p:nvSpPr>
        <p:spPr>
          <a:xfrm>
            <a:off x="4459016" y="1352408"/>
            <a:ext cx="3273968" cy="729971"/>
          </a:xfrm>
          <a:prstGeom prst="roundRect">
            <a:avLst>
              <a:gd name="adj" fmla="val 43714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8" tIns="35718" rIns="35718" bIns="35718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戦略立案</a:t>
            </a:r>
            <a:endParaRPr dirty="0"/>
          </a:p>
        </p:txBody>
      </p:sp>
      <p:sp>
        <p:nvSpPr>
          <p:cNvPr id="1161" name="三角形"/>
          <p:cNvSpPr/>
          <p:nvPr/>
        </p:nvSpPr>
        <p:spPr>
          <a:xfrm rot="5400000">
            <a:off x="3900306" y="1554178"/>
            <a:ext cx="577714" cy="3264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62" name="三角形"/>
          <p:cNvSpPr/>
          <p:nvPr/>
        </p:nvSpPr>
        <p:spPr>
          <a:xfrm rot="5400000">
            <a:off x="7838475" y="1554178"/>
            <a:ext cx="577713" cy="3264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63" name="テキストテキスト…"/>
          <p:cNvSpPr txBox="1"/>
          <p:nvPr/>
        </p:nvSpPr>
        <p:spPr>
          <a:xfrm>
            <a:off x="816839" y="2838266"/>
            <a:ext cx="2551729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市場調査を行い、顧客のニーズや市場の動向を理解します。競合分析を含め、製品やサービスの市場適合性を評価することが重要です。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2" name="テキストテキスト…">
            <a:extLst>
              <a:ext uri="{FF2B5EF4-FFF2-40B4-BE49-F238E27FC236}">
                <a16:creationId xmlns:a16="http://schemas.microsoft.com/office/drawing/2014/main" id="{60ADD26D-CA89-7474-BD80-8CB4776EC58E}"/>
              </a:ext>
            </a:extLst>
          </p:cNvPr>
          <p:cNvSpPr txBox="1"/>
          <p:nvPr/>
        </p:nvSpPr>
        <p:spPr>
          <a:xfrm>
            <a:off x="4696399" y="2851166"/>
            <a:ext cx="2551729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調査結果を基にマーケティング戦略を立案します。ターゲット顧客、ポジショニング、価格設定、プロモーションの戦略などを具体的に策定します。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3" name="テキストテキスト…">
            <a:extLst>
              <a:ext uri="{FF2B5EF4-FFF2-40B4-BE49-F238E27FC236}">
                <a16:creationId xmlns:a16="http://schemas.microsoft.com/office/drawing/2014/main" id="{FF124725-EA65-B029-DAB6-8602DEC132EA}"/>
              </a:ext>
            </a:extLst>
          </p:cNvPr>
          <p:cNvSpPr txBox="1"/>
          <p:nvPr/>
        </p:nvSpPr>
        <p:spPr>
          <a:xfrm>
            <a:off x="8731770" y="2838266"/>
            <a:ext cx="2551729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戦略に基づいてマーケティング活動を実行します。その後、効果測定と分析を行い、必要に応じて戦略の修正や改善を図ります。持続的な成果を目指してください。</a:t>
            </a:r>
            <a:endParaRPr lang="ja-JP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18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106</cp:revision>
  <dcterms:created xsi:type="dcterms:W3CDTF">2023-03-04T19:51:34Z</dcterms:created>
  <dcterms:modified xsi:type="dcterms:W3CDTF">2024-01-10T04:24:58Z</dcterms:modified>
</cp:coreProperties>
</file>