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Lst>
  <p:sldSz cx="12191999"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ChatGPTの基本的な機能とは</a:t>
            </a:r>
          </a:p>
        </p:txBody>
      </p:sp>
      <p:sp>
        <p:nvSpPr>
          <p:cNvPr id="3" name="Content Placeholder 2"/>
          <p:cNvSpPr>
            <a:spLocks noGrp="1"/>
          </p:cNvSpPr>
          <p:nvPr>
            <p:ph idx="1"/>
          </p:nvPr>
        </p:nvSpPr>
        <p:spPr/>
        <p:txBody>
          <a:bodyPr/>
          <a:lstStyle/>
          <a:p>
            <a:r>
              <a:t>ChatGPTは、自然言語理解と生成を用いて、ユーザーからの質問やコメントに対してリアルタイムで反応するAIです。この技術は、中小企業の経営者にとって、顧客サービス、マーケティング、内部コミュニケーションの効率化など、多岐にわたる活用が可能です。例えば、FAQの自動応答や、顧客からの問い合わせに対する迅速な対応が可能になります。また、日々の業務で生じるさまざまな疑問に対しても、即座に答えを提供することができます。</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中小企業におけるChatGPTのメリット</a:t>
            </a:r>
          </a:p>
        </p:txBody>
      </p:sp>
      <p:sp>
        <p:nvSpPr>
          <p:cNvPr id="3" name="Content Placeholder 2"/>
          <p:cNvSpPr>
            <a:spLocks noGrp="1"/>
          </p:cNvSpPr>
          <p:nvPr>
            <p:ph idx="1"/>
          </p:nvPr>
        </p:nvSpPr>
        <p:spPr/>
        <p:txBody>
          <a:bodyPr/>
          <a:lstStyle/>
          <a:p>
            <a:r>
              <a:t>中小企業にとって、ChatGPTの導入は、コスト削減、顧客満足度の向上、そして効率的な意思決定を実現する可能性を持っています。ChatGPTは24時間365日、休むことなく顧客の質問に答えることができるため、顧客サービスの質を大幅に向上させることができます。また、顧客からのフィードバックや質問をリアルタイムで分析し、経営者にとって重要なビジネスインサイトを提供することも可能です。</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ChatGPTを活用した業務改善事例</a:t>
            </a:r>
          </a:p>
        </p:txBody>
      </p:sp>
      <p:sp>
        <p:nvSpPr>
          <p:cNvPr id="3" name="Content Placeholder 2"/>
          <p:cNvSpPr>
            <a:spLocks noGrp="1"/>
          </p:cNvSpPr>
          <p:nvPr>
            <p:ph idx="1"/>
          </p:nvPr>
        </p:nvSpPr>
        <p:spPr/>
        <p:txBody>
          <a:bodyPr/>
          <a:lstStyle/>
          <a:p>
            <a:r>
              <a:t>ChatGPTを活用することで、中小企業は業務プロセスを大幅に改善し、効率化を図ることができます。例えば、顧客からの頻繁な問い合わせにChatGPTが自動で対応することで、顧客サービスの待ち時間を短縮し、顧客満足度を向上させる事例があります。また、社内のFAQシステムにChatGPTを導入することで、従業員が日々直面する様々な疑問に迅速に対応し、業務効率を高めることも可能です。</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