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四角形"/>
          <p:cNvSpPr/>
          <p:nvPr/>
        </p:nvSpPr>
        <p:spPr>
          <a:xfrm>
            <a:off x="8514253" y="2548181"/>
            <a:ext cx="3288821" cy="2659120"/>
          </a:xfrm>
          <a:prstGeom prst="rect">
            <a:avLst/>
          </a:prstGeom>
          <a:solidFill>
            <a:srgbClr val="F0F1F4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56" name="四角形"/>
          <p:cNvSpPr/>
          <p:nvPr/>
        </p:nvSpPr>
        <p:spPr>
          <a:xfrm>
            <a:off x="4451589" y="2548181"/>
            <a:ext cx="3288822" cy="2659120"/>
          </a:xfrm>
          <a:prstGeom prst="rect">
            <a:avLst/>
          </a:prstGeom>
          <a:solidFill>
            <a:srgbClr val="F0F1F4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57" name="四角形"/>
          <p:cNvSpPr/>
          <p:nvPr/>
        </p:nvSpPr>
        <p:spPr>
          <a:xfrm>
            <a:off x="457674" y="2548181"/>
            <a:ext cx="3288822" cy="2659120"/>
          </a:xfrm>
          <a:prstGeom prst="rect">
            <a:avLst/>
          </a:prstGeom>
          <a:solidFill>
            <a:srgbClr val="F0F1F4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58" name="テキスト"/>
          <p:cNvSpPr/>
          <p:nvPr/>
        </p:nvSpPr>
        <p:spPr>
          <a:xfrm>
            <a:off x="465101" y="1352408"/>
            <a:ext cx="3273969" cy="729971"/>
          </a:xfrm>
          <a:prstGeom prst="roundRect">
            <a:avLst>
              <a:gd name="adj" fmla="val 43714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手順１</a:t>
            </a:r>
            <a:endParaRPr dirty="0"/>
          </a:p>
        </p:txBody>
      </p:sp>
      <p:sp>
        <p:nvSpPr>
          <p:cNvPr id="1159" name="テキスト"/>
          <p:cNvSpPr/>
          <p:nvPr/>
        </p:nvSpPr>
        <p:spPr>
          <a:xfrm>
            <a:off x="8521679" y="1352408"/>
            <a:ext cx="3273969" cy="729971"/>
          </a:xfrm>
          <a:prstGeom prst="roundRect">
            <a:avLst>
              <a:gd name="adj" fmla="val 43714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手順３</a:t>
            </a:r>
            <a:endParaRPr dirty="0"/>
          </a:p>
        </p:txBody>
      </p:sp>
      <p:sp>
        <p:nvSpPr>
          <p:cNvPr id="1160" name="テキスト"/>
          <p:cNvSpPr/>
          <p:nvPr/>
        </p:nvSpPr>
        <p:spPr>
          <a:xfrm>
            <a:off x="4459016" y="1352408"/>
            <a:ext cx="3273968" cy="729971"/>
          </a:xfrm>
          <a:prstGeom prst="roundRect">
            <a:avLst>
              <a:gd name="adj" fmla="val 43714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手順２</a:t>
            </a:r>
            <a:endParaRPr dirty="0"/>
          </a:p>
        </p:txBody>
      </p:sp>
      <p:sp>
        <p:nvSpPr>
          <p:cNvPr id="1161" name="三角形"/>
          <p:cNvSpPr/>
          <p:nvPr/>
        </p:nvSpPr>
        <p:spPr>
          <a:xfrm rot="5400000">
            <a:off x="3900306" y="1554178"/>
            <a:ext cx="577714" cy="3264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62" name="三角形"/>
          <p:cNvSpPr/>
          <p:nvPr/>
        </p:nvSpPr>
        <p:spPr>
          <a:xfrm rot="5400000">
            <a:off x="7838475" y="1554178"/>
            <a:ext cx="577713" cy="3264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63" name="テキストテキスト…"/>
          <p:cNvSpPr txBox="1"/>
          <p:nvPr/>
        </p:nvSpPr>
        <p:spPr>
          <a:xfrm>
            <a:off x="879975" y="3033191"/>
            <a:ext cx="1590179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手順１の本文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164" name="テキストテキスト…"/>
          <p:cNvSpPr txBox="1"/>
          <p:nvPr/>
        </p:nvSpPr>
        <p:spPr>
          <a:xfrm>
            <a:off x="4872361" y="3033191"/>
            <a:ext cx="1590179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手順２の本文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165" name="テキストテキスト…"/>
          <p:cNvSpPr txBox="1"/>
          <p:nvPr/>
        </p:nvSpPr>
        <p:spPr>
          <a:xfrm>
            <a:off x="8864747" y="3033191"/>
            <a:ext cx="1590179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手順３の本文</a:t>
            </a:r>
            <a:endParaRPr lang="ja-JP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18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105</cp:revision>
  <dcterms:created xsi:type="dcterms:W3CDTF">2023-03-04T19:51:34Z</dcterms:created>
  <dcterms:modified xsi:type="dcterms:W3CDTF">2024-01-10T04:15:29Z</dcterms:modified>
</cp:coreProperties>
</file>