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テキスト"/>
          <p:cNvSpPr/>
          <p:nvPr/>
        </p:nvSpPr>
        <p:spPr>
          <a:xfrm>
            <a:off x="5243125" y="1289358"/>
            <a:ext cx="2205165" cy="766233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lang="en-US" dirty="0"/>
              <a:t>１のテキスト</a:t>
            </a:r>
            <a:endParaRPr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222" name="直線コネクタ 63"/>
          <p:cNvSpPr/>
          <p:nvPr/>
        </p:nvSpPr>
        <p:spPr>
          <a:xfrm flipH="1" flipV="1">
            <a:off x="7207829" y="2473382"/>
            <a:ext cx="1439273" cy="2357203"/>
          </a:xfrm>
          <a:prstGeom prst="line">
            <a:avLst/>
          </a:prstGeom>
          <a:ln w="381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23" name="直線コネクタ 36"/>
          <p:cNvSpPr/>
          <p:nvPr/>
        </p:nvSpPr>
        <p:spPr>
          <a:xfrm flipH="1">
            <a:off x="4054333" y="2486104"/>
            <a:ext cx="1444752" cy="2351658"/>
          </a:xfrm>
          <a:prstGeom prst="line">
            <a:avLst/>
          </a:prstGeom>
          <a:ln w="381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24" name="直線コネクタ 57"/>
          <p:cNvSpPr/>
          <p:nvPr/>
        </p:nvSpPr>
        <p:spPr>
          <a:xfrm>
            <a:off x="4750922" y="5770190"/>
            <a:ext cx="3189571" cy="1"/>
          </a:xfrm>
          <a:prstGeom prst="line">
            <a:avLst/>
          </a:prstGeom>
          <a:ln w="381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25" name="テキスト"/>
          <p:cNvSpPr/>
          <p:nvPr/>
        </p:nvSpPr>
        <p:spPr>
          <a:xfrm>
            <a:off x="2043450" y="5252961"/>
            <a:ext cx="2205166" cy="766234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lang="ja-JP" altLang="en-US"/>
              <a:t>２のテキスト</a:t>
            </a:r>
            <a:endParaRPr lang="ja-JP" altLang="en-US"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226" name="テキスト"/>
          <p:cNvSpPr/>
          <p:nvPr/>
        </p:nvSpPr>
        <p:spPr>
          <a:xfrm>
            <a:off x="8455674" y="5252961"/>
            <a:ext cx="2205165" cy="766234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rPr lang="ja-JP" altLang="en-US"/>
              <a:t>３のテキスト</a:t>
            </a:r>
            <a:endParaRPr lang="ja-JP" altLang="en-US"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227" name="三角形"/>
          <p:cNvSpPr/>
          <p:nvPr/>
        </p:nvSpPr>
        <p:spPr>
          <a:xfrm>
            <a:off x="4823386" y="2555397"/>
            <a:ext cx="3044643" cy="26102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89999" tIns="89999" rIns="89999" bIns="89999" anchor="ctr"/>
          <a:lstStyle/>
          <a:p>
            <a:pPr algn="ctr">
              <a:defRPr sz="20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8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112</cp:revision>
  <dcterms:created xsi:type="dcterms:W3CDTF">2023-03-04T19:51:34Z</dcterms:created>
  <dcterms:modified xsi:type="dcterms:W3CDTF">2024-06-24T20:37:11Z</dcterms:modified>
</cp:coreProperties>
</file>