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8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6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17787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0" name="テキストテキスト"/>
          <p:cNvSpPr/>
          <p:nvPr/>
        </p:nvSpPr>
        <p:spPr>
          <a:xfrm>
            <a:off x="3233240" y="5405253"/>
            <a:ext cx="2762124" cy="5153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15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下の見出し３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1371" name="テキストテキスト"/>
          <p:cNvSpPr/>
          <p:nvPr/>
        </p:nvSpPr>
        <p:spPr>
          <a:xfrm>
            <a:off x="3233240" y="6064968"/>
            <a:ext cx="2762124" cy="51530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15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下の見出し４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1372" name="テキストテキスト"/>
          <p:cNvSpPr/>
          <p:nvPr/>
        </p:nvSpPr>
        <p:spPr>
          <a:xfrm>
            <a:off x="3233240" y="4085821"/>
            <a:ext cx="2762124" cy="51530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15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下の見出し１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1373" name="テキストテキスト"/>
          <p:cNvSpPr/>
          <p:nvPr/>
        </p:nvSpPr>
        <p:spPr>
          <a:xfrm>
            <a:off x="3233240" y="1180259"/>
            <a:ext cx="2762124" cy="51530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上の見出し</a:t>
            </a:r>
            <a:r>
              <a:rPr lang="en-US" altLang="ja-JP" dirty="0">
                <a:solidFill>
                  <a:schemeClr val="tx2"/>
                </a:solidFill>
              </a:rPr>
              <a:t>1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374" name="テキストテキスト"/>
          <p:cNvSpPr/>
          <p:nvPr/>
        </p:nvSpPr>
        <p:spPr>
          <a:xfrm>
            <a:off x="3233240" y="1839975"/>
            <a:ext cx="2762124" cy="5153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上の見出し２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1375" name="テキストテキスト"/>
          <p:cNvSpPr/>
          <p:nvPr/>
        </p:nvSpPr>
        <p:spPr>
          <a:xfrm>
            <a:off x="3233240" y="2499690"/>
            <a:ext cx="2762124" cy="51530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上の見出し３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1376" name="テキストテキスト"/>
          <p:cNvSpPr/>
          <p:nvPr/>
        </p:nvSpPr>
        <p:spPr>
          <a:xfrm>
            <a:off x="3233240" y="3159405"/>
            <a:ext cx="2762124" cy="51530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上の見出し４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1377" name="テキストテキスト"/>
          <p:cNvSpPr/>
          <p:nvPr/>
        </p:nvSpPr>
        <p:spPr>
          <a:xfrm>
            <a:off x="3233240" y="4745537"/>
            <a:ext cx="2762124" cy="51530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15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下の見出し２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1378" name="テキスト…"/>
          <p:cNvSpPr/>
          <p:nvPr/>
        </p:nvSpPr>
        <p:spPr>
          <a:xfrm>
            <a:off x="958228" y="1167559"/>
            <a:ext cx="2111519" cy="2519471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/>
          <a:p>
            <a:pPr algn="ctr" defTabSz="412750">
              <a:defRPr sz="2000" b="1">
                <a:solidFill>
                  <a:srgbClr val="FFFFFF"/>
                </a:solidFill>
              </a:defRPr>
            </a:pPr>
            <a:r>
              <a:rPr lang="ja-JP" altLang="en-US"/>
              <a:t>上の大項目</a:t>
            </a:r>
            <a:endParaRPr dirty="0"/>
          </a:p>
        </p:txBody>
      </p:sp>
      <p:sp>
        <p:nvSpPr>
          <p:cNvPr id="1379" name="テキスト…"/>
          <p:cNvSpPr/>
          <p:nvPr/>
        </p:nvSpPr>
        <p:spPr>
          <a:xfrm>
            <a:off x="958228" y="4088570"/>
            <a:ext cx="2111519" cy="2519472"/>
          </a:xfrm>
          <a:prstGeom prst="rect">
            <a:avLst/>
          </a:prstGeom>
          <a:solidFill>
            <a:schemeClr val="accent3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/>
          <a:p>
            <a:pPr algn="ctr" defTabSz="412750">
              <a:defRPr sz="2000" b="1">
                <a:solidFill>
                  <a:srgbClr val="FFFFFF"/>
                </a:solidFill>
              </a:defRPr>
            </a:pPr>
            <a:r>
              <a:rPr lang="ja-JP" altLang="en-US"/>
              <a:t>下の大項目</a:t>
            </a:r>
            <a:endParaRPr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75D50E1-39BC-F374-1F7E-D0B6E7809FEE}"/>
              </a:ext>
            </a:extLst>
          </p:cNvPr>
          <p:cNvSpPr txBox="1"/>
          <p:nvPr/>
        </p:nvSpPr>
        <p:spPr>
          <a:xfrm>
            <a:off x="6211388" y="1253245"/>
            <a:ext cx="44211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/>
              <a:t>上の説明テキスト１</a:t>
            </a:r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AEFBFB-913D-B9F7-7480-5613244D410C}"/>
              </a:ext>
            </a:extLst>
          </p:cNvPr>
          <p:cNvSpPr txBox="1"/>
          <p:nvPr/>
        </p:nvSpPr>
        <p:spPr>
          <a:xfrm>
            <a:off x="6206688" y="1911164"/>
            <a:ext cx="44211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/>
              <a:t>上の説明テキスト２</a:t>
            </a:r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4B5F66-9A23-49C4-A2D1-D53D6E1AC3CF}"/>
              </a:ext>
            </a:extLst>
          </p:cNvPr>
          <p:cNvSpPr txBox="1"/>
          <p:nvPr/>
        </p:nvSpPr>
        <p:spPr>
          <a:xfrm>
            <a:off x="6206688" y="2572676"/>
            <a:ext cx="44211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/>
              <a:t>上の説明テキスト３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5FFA1E-3186-1B1D-A74A-890192C534EC}"/>
              </a:ext>
            </a:extLst>
          </p:cNvPr>
          <p:cNvSpPr txBox="1"/>
          <p:nvPr/>
        </p:nvSpPr>
        <p:spPr>
          <a:xfrm>
            <a:off x="6206688" y="3230594"/>
            <a:ext cx="44211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/>
              <a:t>上の説明テキスト４</a:t>
            </a:r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80CA5C-D09D-9285-61D4-45E66C1565C3}"/>
              </a:ext>
            </a:extLst>
          </p:cNvPr>
          <p:cNvSpPr txBox="1"/>
          <p:nvPr/>
        </p:nvSpPr>
        <p:spPr>
          <a:xfrm>
            <a:off x="6214003" y="4156919"/>
            <a:ext cx="44211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/>
              <a:t>下の説明テキスト１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F472ED5-2A90-6E33-6971-63440E467B88}"/>
              </a:ext>
            </a:extLst>
          </p:cNvPr>
          <p:cNvSpPr txBox="1"/>
          <p:nvPr/>
        </p:nvSpPr>
        <p:spPr>
          <a:xfrm>
            <a:off x="6214003" y="4814838"/>
            <a:ext cx="44211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/>
              <a:t>下の説明テキスト２</a:t>
            </a:r>
            <a:endParaRPr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A8840DD-7F91-CB17-F96B-1470CDA4B4A9}"/>
              </a:ext>
            </a:extLst>
          </p:cNvPr>
          <p:cNvSpPr txBox="1"/>
          <p:nvPr/>
        </p:nvSpPr>
        <p:spPr>
          <a:xfrm>
            <a:off x="6214003" y="5506871"/>
            <a:ext cx="44211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/>
              <a:t>下の説明テキスト３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2B44B47-55AA-1B12-0761-776882BCF18D}"/>
              </a:ext>
            </a:extLst>
          </p:cNvPr>
          <p:cNvSpPr txBox="1"/>
          <p:nvPr/>
        </p:nvSpPr>
        <p:spPr>
          <a:xfrm>
            <a:off x="6209423" y="6137954"/>
            <a:ext cx="44211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/>
              <a:t>下の説明テキスト４</a:t>
            </a:r>
            <a:endParaRPr lang="ja-JP" alt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78</Words>
  <Application>Microsoft Macintosh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127</cp:revision>
  <dcterms:created xsi:type="dcterms:W3CDTF">2023-03-04T19:51:34Z</dcterms:created>
  <dcterms:modified xsi:type="dcterms:W3CDTF">2024-06-24T20:31:12Z</dcterms:modified>
</cp:coreProperties>
</file>