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M PLUS 2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EFDF"/>
          </a:solidFill>
        </a:fill>
      </a:tcStyle>
    </a:wholeTbl>
    <a:band2H>
      <a:tcTxStyle/>
      <a:tcStyle>
        <a:tcBdr/>
        <a:fill>
          <a:solidFill>
            <a:srgbClr val="E9F7EF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>
              <a:hueOff val="6529412"/>
              <a:satOff val="-42307"/>
              <a:lumOff val="9215"/>
            </a:schemeClr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>
              <a:hueOff val="6529412"/>
              <a:satOff val="-42307"/>
              <a:lumOff val="9215"/>
            </a:schemeClr>
          </a:solidFill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>
              <a:hueOff val="6529412"/>
              <a:satOff val="-42307"/>
              <a:lumOff val="921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ACB"/>
          </a:solidFill>
        </a:fill>
      </a:tcStyle>
    </a:wholeTbl>
    <a:band2H>
      <a:tcTxStyle/>
      <a:tcStyle>
        <a:tcBdr/>
        <a:fill>
          <a:solidFill>
            <a:srgbClr val="FFFDE7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>
              <a:hueOff val="-2816347"/>
              <a:satOff val="52173"/>
              <a:lumOff val="-38235"/>
            </a:schemeClr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>
              <a:hueOff val="-2816347"/>
              <a:satOff val="52173"/>
              <a:lumOff val="-38235"/>
            </a:schemeClr>
          </a:solidFill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4">
              <a:hueOff val="-2816347"/>
              <a:satOff val="52173"/>
              <a:lumOff val="-38235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EBFF"/>
          </a:solidFill>
        </a:fill>
      </a:tcStyle>
    </a:wholeTbl>
    <a:band2H>
      <a:tcTxStyle/>
      <a:tcStyle>
        <a:tcBdr/>
        <a:fill>
          <a:solidFill>
            <a:srgbClr val="ECF5FF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hueOff val="1495383"/>
              <a:satOff val="45714"/>
              <a:lumOff val="-18627"/>
            </a:schemeClr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hueOff val="1495383"/>
              <a:satOff val="45714"/>
              <a:lumOff val="-18627"/>
            </a:schemeClr>
          </a:solidFill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hueOff val="1495383"/>
              <a:satOff val="45714"/>
              <a:lumOff val="-18627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>
              <a:hueOff val="6529412"/>
              <a:satOff val="-42307"/>
              <a:lumOff val="9215"/>
            </a:schemeClr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>
              <a:hueOff val="6529412"/>
              <a:satOff val="-42307"/>
              <a:lumOff val="9215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762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FFFFFF"/>
      </a:tcTxStyle>
      <a:tcStyle>
        <a:tcBdr>
          <a:left>
            <a:ln w="25400" cap="flat">
              <a:solidFill>
                <a:srgbClr val="FFFFFF"/>
              </a:solidFill>
              <a:prstDash val="solid"/>
              <a:round/>
            </a:ln>
          </a:left>
          <a:right>
            <a:ln w="25400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76200" cap="flat">
              <a:solidFill>
                <a:srgbClr val="FFFFFF"/>
              </a:solidFill>
              <a:prstDash val="solid"/>
              <a:round/>
            </a:ln>
          </a:bottom>
          <a:insideH>
            <a:ln w="25400" cap="flat">
              <a:solidFill>
                <a:srgbClr val="FFFFFF"/>
              </a:solidFill>
              <a:prstDash val="solid"/>
              <a:round/>
            </a:ln>
          </a:insideH>
          <a:insideV>
            <a:ln w="254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M PLUS 2 Bold"/>
          <a:ea typeface="M PLUS 2 Bold"/>
          <a:cs typeface="M PLUS 2 Bold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M PLUS 2 Bold"/>
          <a:ea typeface="M PLUS 2 Bold"/>
          <a:cs typeface="M PLUS 2 Bold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M PLUS 2 Bold"/>
          <a:ea typeface="M PLUS 2 Bold"/>
          <a:cs typeface="M PLUS 2 Bold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1"/>
    <p:restoredTop sz="94648"/>
  </p:normalViewPr>
  <p:slideViewPr>
    <p:cSldViewPr snapToGrid="0">
      <p:cViewPr varScale="1">
        <p:scale>
          <a:sx n="58" d="100"/>
          <a:sy n="58" d="100"/>
        </p:scale>
        <p:origin x="6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Shape 3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1" name="Shape 3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M PLUS 2 Regular"/>
      </a:defRPr>
    </a:lvl1pPr>
    <a:lvl2pPr indent="228600" defTabSz="1828800" latinLnBrk="0">
      <a:defRPr sz="2400">
        <a:latin typeface="+mn-lt"/>
        <a:ea typeface="+mn-ea"/>
        <a:cs typeface="+mn-cs"/>
        <a:sym typeface="M PLUS 2 Regular"/>
      </a:defRPr>
    </a:lvl2pPr>
    <a:lvl3pPr indent="457200" defTabSz="1828800" latinLnBrk="0">
      <a:defRPr sz="2400">
        <a:latin typeface="+mn-lt"/>
        <a:ea typeface="+mn-ea"/>
        <a:cs typeface="+mn-cs"/>
        <a:sym typeface="M PLUS 2 Regular"/>
      </a:defRPr>
    </a:lvl3pPr>
    <a:lvl4pPr indent="685800" defTabSz="1828800" latinLnBrk="0">
      <a:defRPr sz="2400">
        <a:latin typeface="+mn-lt"/>
        <a:ea typeface="+mn-ea"/>
        <a:cs typeface="+mn-cs"/>
        <a:sym typeface="M PLUS 2 Regular"/>
      </a:defRPr>
    </a:lvl4pPr>
    <a:lvl5pPr indent="914400" defTabSz="1828800" latinLnBrk="0">
      <a:defRPr sz="2400">
        <a:latin typeface="+mn-lt"/>
        <a:ea typeface="+mn-ea"/>
        <a:cs typeface="+mn-cs"/>
        <a:sym typeface="M PLUS 2 Regular"/>
      </a:defRPr>
    </a:lvl5pPr>
    <a:lvl6pPr indent="1143000" defTabSz="1828800" latinLnBrk="0">
      <a:defRPr sz="2400">
        <a:latin typeface="+mn-lt"/>
        <a:ea typeface="+mn-ea"/>
        <a:cs typeface="+mn-cs"/>
        <a:sym typeface="M PLUS 2 Regular"/>
      </a:defRPr>
    </a:lvl6pPr>
    <a:lvl7pPr indent="1371600" defTabSz="1828800" latinLnBrk="0">
      <a:defRPr sz="2400">
        <a:latin typeface="+mn-lt"/>
        <a:ea typeface="+mn-ea"/>
        <a:cs typeface="+mn-cs"/>
        <a:sym typeface="M PLUS 2 Regular"/>
      </a:defRPr>
    </a:lvl7pPr>
    <a:lvl8pPr indent="1600200" defTabSz="1828800" latinLnBrk="0">
      <a:defRPr sz="2400">
        <a:latin typeface="+mn-lt"/>
        <a:ea typeface="+mn-ea"/>
        <a:cs typeface="+mn-cs"/>
        <a:sym typeface="M PLUS 2 Regular"/>
      </a:defRPr>
    </a:lvl8pPr>
    <a:lvl9pPr indent="1828800" defTabSz="1828800" latinLnBrk="0">
      <a:defRPr sz="2400">
        <a:latin typeface="+mn-lt"/>
        <a:ea typeface="+mn-ea"/>
        <a:cs typeface="+mn-cs"/>
        <a:sym typeface="M PLUS 2 Regular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3D628C63-CA70-C18D-FB8C-E67305AFB53A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F176DA7E-A41A-8293-6E9D-081642989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144" y="6171776"/>
            <a:ext cx="20879712" cy="126053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8000" b="1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777FA5E9-5106-CB30-EF88-71279D6E8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841776"/>
            <a:ext cx="20878800" cy="849464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273962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solidFill>
                  <a:srgbClr val="000000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85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779983" y="1922791"/>
            <a:ext cx="20878801" cy="3925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E3C98E06-1E06-89F0-BF30-4C66B517C0C1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6"/>
          <p:cNvSpPr/>
          <p:nvPr/>
        </p:nvSpPr>
        <p:spPr>
          <a:xfrm>
            <a:off x="-3" y="0"/>
            <a:ext cx="24384001" cy="13716000"/>
          </a:xfrm>
          <a:prstGeom prst="rect">
            <a:avLst/>
          </a:prstGeom>
          <a:solidFill>
            <a:srgbClr val="E5F4FF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193" name="Rectangle 6"/>
          <p:cNvSpPr/>
          <p:nvPr/>
        </p:nvSpPr>
        <p:spPr>
          <a:xfrm>
            <a:off x="-20321" y="-17240"/>
            <a:ext cx="24384001" cy="13716001"/>
          </a:xfrm>
          <a:prstGeom prst="rect">
            <a:avLst/>
          </a:prstGeom>
          <a:solidFill>
            <a:srgbClr val="E5F4FF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194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solidFill>
                  <a:srgbClr val="000000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96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779983" y="1922791"/>
            <a:ext cx="20878801" cy="3925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1910D132-6DED-C718-52BE-BE7ED699410A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05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779983" y="1922791"/>
            <a:ext cx="20878801" cy="3925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solidFill>
                  <a:srgbClr val="FFFFFF"/>
                </a:solidFill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solidFill>
                  <a:srgbClr val="FFFFFF"/>
                </a:solidFill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solidFill>
                  <a:srgbClr val="FFFFFF"/>
                </a:solidFill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solidFill>
                  <a:srgbClr val="FFFFFF"/>
                </a:solidFill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solidFill>
                  <a:srgbClr val="FFFFFF"/>
                </a:solidFill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B1CAAB45-3EF0-3A24-F0E1-D9D93B182253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メッセージ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7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39440" y="2438400"/>
            <a:ext cx="18105120" cy="8839200"/>
          </a:xfrm>
          <a:prstGeom prst="rect">
            <a:avLst/>
          </a:prstGeom>
        </p:spPr>
        <p:txBody>
          <a:bodyPr anchor="ctr"/>
          <a:lstStyle>
            <a:lvl1pPr marL="0" indent="0" algn="ctr" defTabSz="1828800">
              <a:spcBef>
                <a:spcPts val="0"/>
              </a:spcBef>
              <a:buSzTx/>
              <a:buFontTx/>
              <a:buNone/>
              <a:defRPr sz="8000">
                <a:solidFill>
                  <a:schemeClr val="tx2"/>
                </a:solidFill>
                <a:latin typeface="M PLUS 1 Bold"/>
                <a:ea typeface="M PLUS 1 Bold"/>
                <a:cs typeface="M PLUS 1 Bold"/>
                <a:sym typeface="M PLUS 1 Bold"/>
              </a:defRPr>
            </a:lvl1pPr>
            <a:lvl2pPr marL="0" indent="228600" algn="ctr" defTabSz="1828800">
              <a:spcBef>
                <a:spcPts val="0"/>
              </a:spcBef>
              <a:buSzTx/>
              <a:buFontTx/>
              <a:buNone/>
              <a:defRPr sz="8000">
                <a:solidFill>
                  <a:schemeClr val="tx2"/>
                </a:solidFill>
                <a:latin typeface="M PLUS 1 Bold"/>
                <a:ea typeface="M PLUS 1 Bold"/>
                <a:cs typeface="M PLUS 1 Bold"/>
                <a:sym typeface="M PLUS 1 Bold"/>
              </a:defRPr>
            </a:lvl2pPr>
            <a:lvl3pPr marL="0" indent="457200" algn="ctr" defTabSz="1828800">
              <a:spcBef>
                <a:spcPts val="0"/>
              </a:spcBef>
              <a:buSzTx/>
              <a:buFontTx/>
              <a:buNone/>
              <a:defRPr sz="8000">
                <a:solidFill>
                  <a:schemeClr val="tx2"/>
                </a:solidFill>
                <a:latin typeface="M PLUS 1 Bold"/>
                <a:ea typeface="M PLUS 1 Bold"/>
                <a:cs typeface="M PLUS 1 Bold"/>
                <a:sym typeface="M PLUS 1 Bold"/>
              </a:defRPr>
            </a:lvl3pPr>
            <a:lvl4pPr marL="0" indent="685800" algn="ctr" defTabSz="1828800">
              <a:spcBef>
                <a:spcPts val="0"/>
              </a:spcBef>
              <a:buSzTx/>
              <a:buFontTx/>
              <a:buNone/>
              <a:defRPr sz="8000">
                <a:solidFill>
                  <a:schemeClr val="tx2"/>
                </a:solidFill>
                <a:latin typeface="M PLUS 1 Bold"/>
                <a:ea typeface="M PLUS 1 Bold"/>
                <a:cs typeface="M PLUS 1 Bold"/>
                <a:sym typeface="M PLUS 1 Bold"/>
              </a:defRPr>
            </a:lvl4pPr>
            <a:lvl5pPr marL="0" indent="914400" algn="ctr" defTabSz="1828800">
              <a:spcBef>
                <a:spcPts val="0"/>
              </a:spcBef>
              <a:buSzTx/>
              <a:buFontTx/>
              <a:buNone/>
              <a:defRPr sz="8000">
                <a:solidFill>
                  <a:schemeClr val="tx2"/>
                </a:solidFill>
                <a:latin typeface="M PLUS 1 Bold"/>
                <a:ea typeface="M PLUS 1 Bold"/>
                <a:cs typeface="M PLUS 1 Bold"/>
                <a:sym typeface="M PLUS 1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3" name="スライド番号">
            <a:extLst>
              <a:ext uri="{FF2B5EF4-FFF2-40B4-BE49-F238E27FC236}">
                <a16:creationId xmlns:a16="http://schemas.microsoft.com/office/drawing/2014/main" id="{1D1D3AFC-CBF6-64E1-16FA-9A6C9F9C0E9D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メッセージ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タイトルテキスト"/>
          <p:cNvSpPr txBox="1">
            <a:spLocks noGrp="1"/>
          </p:cNvSpPr>
          <p:nvPr>
            <p:ph type="title"/>
          </p:nvPr>
        </p:nvSpPr>
        <p:spPr>
          <a:xfrm>
            <a:off x="3842940" y="805274"/>
            <a:ext cx="16698120" cy="227843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000"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82" name="本文レベル1…"/>
          <p:cNvSpPr txBox="1">
            <a:spLocks noGrp="1"/>
          </p:cNvSpPr>
          <p:nvPr>
            <p:ph type="body" idx="1"/>
          </p:nvPr>
        </p:nvSpPr>
        <p:spPr>
          <a:xfrm>
            <a:off x="2323748" y="3691960"/>
            <a:ext cx="19736504" cy="883920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</a:lvl1pPr>
            <a:lvl2pPr marL="0" indent="228600" algn="ctr">
              <a:buSzTx/>
              <a:buFontTx/>
              <a:buNone/>
            </a:lvl2pPr>
            <a:lvl3pPr marL="0" indent="457200" algn="ctr">
              <a:buSzTx/>
              <a:buFontTx/>
              <a:buNone/>
            </a:lvl3pPr>
            <a:lvl4pPr marL="0" indent="685800" algn="ctr">
              <a:buSzTx/>
              <a:buFontTx/>
              <a:buNone/>
            </a:lvl4pPr>
            <a:lvl5pPr marL="0" indent="914400" algn="ctr">
              <a:buSzTx/>
              <a:buFontTx/>
              <a:buNone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34487E9D-9739-6E30-3F1E-4ADA406D7B55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6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accent1">
              <a:hueOff val="6529412"/>
              <a:satOff val="-42307"/>
              <a:lumOff val="9215"/>
            </a:schemeClr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>
              <a:defRPr sz="3400"/>
            </a:pPr>
            <a:endParaRPr/>
          </a:p>
        </p:txBody>
      </p:sp>
      <p:sp>
        <p:nvSpPr>
          <p:cNvPr id="63" name="Rectangle 6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>
              <a:defRPr sz="3400"/>
            </a:pPr>
            <a:endParaRPr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AD82B48E-6283-E5FF-07EE-2CD7D0EC8347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9E1C2B5-9D85-9446-B4BE-16F157E4A612}"/>
              </a:ext>
            </a:extLst>
          </p:cNvPr>
          <p:cNvSpPr/>
          <p:nvPr userDrawn="1"/>
        </p:nvSpPr>
        <p:spPr>
          <a:xfrm>
            <a:off x="0" y="0"/>
            <a:ext cx="4657970" cy="13716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4" name="本文レベル1…">
            <a:extLst>
              <a:ext uri="{FF2B5EF4-FFF2-40B4-BE49-F238E27FC236}">
                <a16:creationId xmlns:a16="http://schemas.microsoft.com/office/drawing/2014/main" id="{12470ECA-4A6C-E2E6-22A6-3F28D65B0F9B}"/>
              </a:ext>
            </a:extLst>
          </p:cNvPr>
          <p:cNvSpPr txBox="1">
            <a:spLocks noGrp="1"/>
          </p:cNvSpPr>
          <p:nvPr>
            <p:ph type="body" sz="half" idx="1"/>
          </p:nvPr>
        </p:nvSpPr>
        <p:spPr>
          <a:xfrm>
            <a:off x="5532017" y="3266859"/>
            <a:ext cx="18105122" cy="90519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tIns="91439" bIns="91439">
            <a:normAutofit/>
          </a:bodyPr>
          <a:lstStyle>
            <a:lvl1pPr marL="685594" marR="0" indent="-685594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1pPr>
            <a:lvl2pPr marL="1113032" marR="0" indent="-655969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–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1530166" marR="0" indent="-616040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2116921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–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2573984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»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3031047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3488109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3945172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4402235" marR="0" indent="-745732" algn="l" defTabSz="1828251" rtl="0" latinLnBrk="0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Pct val="100000"/>
              <a:buFont typeface="M PLUS 2 Regular"/>
              <a:buChar char="•"/>
              <a:tabLst/>
              <a:defRPr sz="62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タイトルテキスト">
            <a:extLst>
              <a:ext uri="{FF2B5EF4-FFF2-40B4-BE49-F238E27FC236}">
                <a16:creationId xmlns:a16="http://schemas.microsoft.com/office/drawing/2014/main" id="{B2CB06BE-8380-5100-D5FC-D46618284B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32016" y="680739"/>
            <a:ext cx="18105121" cy="1706429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5000">
                <a:solidFill>
                  <a:schemeClr val="accent5">
                    <a:satOff val="28571"/>
                    <a:lumOff val="-77254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7232931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中扉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タイトルテキスト"/>
          <p:cNvSpPr txBox="1">
            <a:spLocks noGrp="1"/>
          </p:cNvSpPr>
          <p:nvPr>
            <p:ph type="title"/>
          </p:nvPr>
        </p:nvSpPr>
        <p:spPr>
          <a:xfrm>
            <a:off x="2438400" y="5189537"/>
            <a:ext cx="19507200" cy="3336926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>
                <a:solidFill>
                  <a:schemeClr val="bg1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スライド番号">
            <a:extLst>
              <a:ext uri="{FF2B5EF4-FFF2-40B4-BE49-F238E27FC236}">
                <a16:creationId xmlns:a16="http://schemas.microsoft.com/office/drawing/2014/main" id="{B8056CBB-0F4F-8E3A-076F-CCBE681E2C11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solidFill>
                  <a:srgbClr val="000000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0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779983" y="1922791"/>
            <a:ext cx="21058752" cy="4213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106" name="Rectangle 10"/>
          <p:cNvSpPr/>
          <p:nvPr/>
        </p:nvSpPr>
        <p:spPr>
          <a:xfrm>
            <a:off x="0" y="1279525"/>
            <a:ext cx="24384000" cy="73025"/>
          </a:xfrm>
          <a:prstGeom prst="rect">
            <a:avLst/>
          </a:prstGeom>
          <a:solidFill>
            <a:schemeClr val="tx2"/>
          </a:solidFill>
          <a:ln w="25400">
            <a:solidFill>
              <a:srgbClr val="002060"/>
            </a:solidFill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107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3" name="スライド番号">
            <a:extLst>
              <a:ext uri="{FF2B5EF4-FFF2-40B4-BE49-F238E27FC236}">
                <a16:creationId xmlns:a16="http://schemas.microsoft.com/office/drawing/2014/main" id="{190BC419-0739-EA3C-A139-2AA34D0592AF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8264068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solidFill>
                  <a:srgbClr val="000000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04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779983" y="1922791"/>
            <a:ext cx="10123986" cy="4213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106" name="Rectangle 10"/>
          <p:cNvSpPr/>
          <p:nvPr/>
        </p:nvSpPr>
        <p:spPr>
          <a:xfrm>
            <a:off x="0" y="1279525"/>
            <a:ext cx="24384000" cy="73025"/>
          </a:xfrm>
          <a:prstGeom prst="rect">
            <a:avLst/>
          </a:prstGeom>
          <a:solidFill>
            <a:schemeClr val="tx2"/>
          </a:solidFill>
          <a:ln w="25400">
            <a:solidFill>
              <a:srgbClr val="002060"/>
            </a:solidFill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107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2" name="本文レベル1…">
            <a:extLst>
              <a:ext uri="{FF2B5EF4-FFF2-40B4-BE49-F238E27FC236}">
                <a16:creationId xmlns:a16="http://schemas.microsoft.com/office/drawing/2014/main" id="{DE007565-E188-E542-B134-6A5135F5FB8E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12848033" y="1922791"/>
            <a:ext cx="10123986" cy="4213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3" name="スライド番号">
            <a:extLst>
              <a:ext uri="{FF2B5EF4-FFF2-40B4-BE49-F238E27FC236}">
                <a16:creationId xmlns:a16="http://schemas.microsoft.com/office/drawing/2014/main" id="{190BC419-0739-EA3C-A139-2AA34D0592AF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solidFill>
                  <a:srgbClr val="000000"/>
                </a:solidFill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1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32432" y="1922791"/>
            <a:ext cx="6811617" cy="3927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119" name="Rectangle 10"/>
          <p:cNvSpPr/>
          <p:nvPr userDrawn="1"/>
        </p:nvSpPr>
        <p:spPr>
          <a:xfrm>
            <a:off x="0" y="1279525"/>
            <a:ext cx="24384000" cy="73025"/>
          </a:xfrm>
          <a:prstGeom prst="rect">
            <a:avLst/>
          </a:prstGeom>
          <a:solidFill>
            <a:schemeClr val="tx2"/>
          </a:solidFill>
          <a:ln w="25400">
            <a:solidFill>
              <a:schemeClr val="tx1"/>
            </a:solidFill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/>
          </a:p>
        </p:txBody>
      </p:sp>
      <p:sp>
        <p:nvSpPr>
          <p:cNvPr id="120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3" name="本文レベル1…">
            <a:extLst>
              <a:ext uri="{FF2B5EF4-FFF2-40B4-BE49-F238E27FC236}">
                <a16:creationId xmlns:a16="http://schemas.microsoft.com/office/drawing/2014/main" id="{58F930B0-FD3E-20EC-71DE-20DCEBC24939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xfrm>
            <a:off x="8578375" y="1972104"/>
            <a:ext cx="6811617" cy="3927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4" name="本文レベル1…">
            <a:extLst>
              <a:ext uri="{FF2B5EF4-FFF2-40B4-BE49-F238E27FC236}">
                <a16:creationId xmlns:a16="http://schemas.microsoft.com/office/drawing/2014/main" id="{519FEDE5-06E1-4F7D-86C0-5DB46D1E84CB}"/>
              </a:ext>
            </a:extLst>
          </p:cNvPr>
          <p:cNvSpPr txBox="1">
            <a:spLocks noGrp="1"/>
          </p:cNvSpPr>
          <p:nvPr>
            <p:ph type="body" sz="quarter" idx="24"/>
          </p:nvPr>
        </p:nvSpPr>
        <p:spPr>
          <a:xfrm>
            <a:off x="16224318" y="1972104"/>
            <a:ext cx="6811617" cy="39270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5" name="スライド番号">
            <a:extLst>
              <a:ext uri="{FF2B5EF4-FFF2-40B4-BE49-F238E27FC236}">
                <a16:creationId xmlns:a16="http://schemas.microsoft.com/office/drawing/2014/main" id="{FA7A0C09-A5C8-A53C-EB6E-E878B4A0FA0A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角丸四角形 6"/>
          <p:cNvSpPr/>
          <p:nvPr/>
        </p:nvSpPr>
        <p:spPr>
          <a:xfrm>
            <a:off x="0" y="2"/>
            <a:ext cx="24384000" cy="1313384"/>
          </a:xfrm>
          <a:prstGeom prst="roundRect">
            <a:avLst>
              <a:gd name="adj" fmla="val 0"/>
            </a:avLst>
          </a:prstGeom>
          <a:solidFill>
            <a:srgbClr val="000000">
              <a:alpha val="90000"/>
            </a:srgbClr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just">
              <a:lnSpc>
                <a:spcPct val="140000"/>
              </a:lnSpc>
              <a:spcBef>
                <a:spcPts val="1200"/>
              </a:spcBef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角丸四角形 7"/>
          <p:cNvSpPr/>
          <p:nvPr/>
        </p:nvSpPr>
        <p:spPr>
          <a:xfrm>
            <a:off x="0" y="2"/>
            <a:ext cx="24384000" cy="1313384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just">
              <a:lnSpc>
                <a:spcPct val="140000"/>
              </a:lnSpc>
              <a:spcBef>
                <a:spcPts val="1200"/>
              </a:spcBef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9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31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779983" y="1922791"/>
            <a:ext cx="20878801" cy="3925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132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F7ACFB42-A4E9-57C4-2077-47B82B09A5EC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角丸四角形 6"/>
          <p:cNvSpPr/>
          <p:nvPr/>
        </p:nvSpPr>
        <p:spPr>
          <a:xfrm>
            <a:off x="0" y="2"/>
            <a:ext cx="24384000" cy="1313384"/>
          </a:xfrm>
          <a:prstGeom prst="roundRect">
            <a:avLst>
              <a:gd name="adj" fmla="val 0"/>
            </a:avLst>
          </a:prstGeom>
          <a:solidFill>
            <a:srgbClr val="000000">
              <a:alpha val="90000"/>
            </a:srgbClr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just">
              <a:lnSpc>
                <a:spcPct val="140000"/>
              </a:lnSpc>
              <a:spcBef>
                <a:spcPts val="1200"/>
              </a:spcBef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0" name="角丸四角形 7"/>
          <p:cNvSpPr/>
          <p:nvPr/>
        </p:nvSpPr>
        <p:spPr>
          <a:xfrm>
            <a:off x="0" y="2"/>
            <a:ext cx="24384000" cy="131338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just">
              <a:lnSpc>
                <a:spcPct val="140000"/>
              </a:lnSpc>
              <a:spcBef>
                <a:spcPts val="1200"/>
              </a:spcBef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1" name="タイトルテキスト"/>
          <p:cNvSpPr txBox="1">
            <a:spLocks noGrp="1"/>
          </p:cNvSpPr>
          <p:nvPr>
            <p:ph type="title"/>
          </p:nvPr>
        </p:nvSpPr>
        <p:spPr>
          <a:xfrm>
            <a:off x="670720" y="305271"/>
            <a:ext cx="23042560" cy="792089"/>
          </a:xfrm>
          <a:prstGeom prst="rect">
            <a:avLst/>
          </a:prstGeom>
        </p:spPr>
        <p:txBody>
          <a:bodyPr anchor="ctr"/>
          <a:lstStyle>
            <a:lvl1pPr>
              <a:defRPr sz="4600">
                <a:latin typeface="+mn-lt"/>
                <a:ea typeface="+mn-ea"/>
                <a:cs typeface="+mn-cs"/>
                <a:sym typeface="M PLUS 2 Regular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43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1779983" y="1922791"/>
            <a:ext cx="20878801" cy="392506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1pPr>
            <a:lvl2pPr marL="0" indent="457062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2pPr>
            <a:lvl3pPr marL="0" indent="914125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3pPr>
            <a:lvl4pPr marL="0" indent="1371188">
              <a:spcBef>
                <a:spcPts val="900"/>
              </a:spcBef>
              <a:buSzTx/>
              <a:buFontTx/>
              <a:buNone/>
              <a:defRPr sz="4000">
                <a:latin typeface="+mn-ea"/>
                <a:ea typeface="+mn-ea"/>
                <a:cs typeface="M PLUS 2 Bold"/>
                <a:sym typeface="M PLUS 2 Bold"/>
              </a:defRPr>
            </a:lvl4pPr>
            <a:lvl5pPr marL="0" indent="1828251">
              <a:spcBef>
                <a:spcPts val="900"/>
              </a:spcBef>
              <a:buSzTx/>
              <a:buFontTx/>
              <a:buNone/>
              <a:defRPr sz="4000">
                <a:latin typeface="M PLUS 2 Bold"/>
                <a:ea typeface="M PLUS 2 Bold"/>
                <a:cs typeface="M PLUS 2 Bold"/>
                <a:sym typeface="M PLUS 2 Bold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144" name="テキスト ボックス 22"/>
          <p:cNvSpPr txBox="1"/>
          <p:nvPr/>
        </p:nvSpPr>
        <p:spPr>
          <a:xfrm>
            <a:off x="3139439" y="13198476"/>
            <a:ext cx="18105121" cy="4876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tIns="91439" bIns="91439">
            <a:spAutoFit/>
          </a:bodyPr>
          <a:lstStyle>
            <a:lvl1pPr algn="ctr" defTabSz="914400">
              <a:defRPr sz="16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t>Copyright © TreasureNey Inc. All rights reserved.</a:t>
            </a:r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0D01420B-BDCA-00E9-3709-56F55B8466CC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まとめ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フリーフォーム: 図形 15"/>
          <p:cNvSpPr/>
          <p:nvPr/>
        </p:nvSpPr>
        <p:spPr>
          <a:xfrm>
            <a:off x="0" y="0"/>
            <a:ext cx="24384000" cy="13716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25" y="454"/>
                </a:moveTo>
                <a:cubicBezTo>
                  <a:pt x="286" y="454"/>
                  <a:pt x="255" y="509"/>
                  <a:pt x="255" y="577"/>
                </a:cubicBezTo>
                <a:lnTo>
                  <a:pt x="255" y="21023"/>
                </a:lnTo>
                <a:cubicBezTo>
                  <a:pt x="255" y="21091"/>
                  <a:pt x="286" y="21146"/>
                  <a:pt x="325" y="21146"/>
                </a:cubicBezTo>
                <a:lnTo>
                  <a:pt x="21275" y="21146"/>
                </a:lnTo>
                <a:cubicBezTo>
                  <a:pt x="21314" y="21146"/>
                  <a:pt x="21345" y="21091"/>
                  <a:pt x="21345" y="21023"/>
                </a:cubicBezTo>
                <a:lnTo>
                  <a:pt x="21345" y="577"/>
                </a:lnTo>
                <a:cubicBezTo>
                  <a:pt x="21345" y="509"/>
                  <a:pt x="21314" y="454"/>
                  <a:pt x="21275" y="454"/>
                </a:cubicBezTo>
                <a:close/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just">
              <a:lnSpc>
                <a:spcPct val="140000"/>
              </a:lnSpc>
              <a:spcBef>
                <a:spcPts val="1200"/>
              </a:spcBef>
              <a:defRPr sz="3200">
                <a:solidFill>
                  <a:srgbClr val="4D4D4D"/>
                </a:solidFill>
              </a:defRPr>
            </a:pPr>
            <a:endParaRPr/>
          </a:p>
        </p:txBody>
      </p:sp>
      <p:sp>
        <p:nvSpPr>
          <p:cNvPr id="164" name="タイトルテキスト"/>
          <p:cNvSpPr txBox="1">
            <a:spLocks noGrp="1"/>
          </p:cNvSpPr>
          <p:nvPr>
            <p:ph type="title"/>
          </p:nvPr>
        </p:nvSpPr>
        <p:spPr>
          <a:xfrm>
            <a:off x="669600" y="950400"/>
            <a:ext cx="23040000" cy="792089"/>
          </a:xfrm>
          <a:prstGeom prst="rect">
            <a:avLst/>
          </a:prstGeom>
        </p:spPr>
        <p:txBody>
          <a:bodyPr anchor="ctr"/>
          <a:lstStyle>
            <a:lvl1pPr algn="ctr">
              <a:defRPr sz="4600">
                <a:solidFill>
                  <a:srgbClr val="002060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dirty="0"/>
          </a:p>
        </p:txBody>
      </p:sp>
      <p:sp>
        <p:nvSpPr>
          <p:cNvPr id="16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2969399" y="2270439"/>
            <a:ext cx="18727657" cy="345718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800"/>
              </a:spcBef>
              <a:buChar char="●"/>
              <a:defRPr sz="3600"/>
            </a:lvl1pPr>
            <a:lvl2pPr marL="1028391" indent="-571328">
              <a:spcBef>
                <a:spcPts val="800"/>
              </a:spcBef>
              <a:buChar char="●"/>
              <a:defRPr sz="3600"/>
            </a:lvl2pPr>
            <a:lvl3pPr marL="1371188" indent="-457062">
              <a:spcBef>
                <a:spcPts val="800"/>
              </a:spcBef>
              <a:buChar char="●"/>
              <a:defRPr sz="3600"/>
            </a:lvl3pPr>
            <a:lvl4pPr marL="1828251" indent="-457062">
              <a:spcBef>
                <a:spcPts val="800"/>
              </a:spcBef>
              <a:buChar char="●"/>
              <a:defRPr sz="3600"/>
            </a:lvl4pPr>
            <a:lvl5pPr marL="2285313" indent="-457062">
              <a:spcBef>
                <a:spcPts val="800"/>
              </a:spcBef>
              <a:buChar char="●"/>
              <a:defRPr sz="3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dirty="0"/>
          </a:p>
        </p:txBody>
      </p:sp>
      <p:sp>
        <p:nvSpPr>
          <p:cNvPr id="2" name="スライド番号">
            <a:extLst>
              <a:ext uri="{FF2B5EF4-FFF2-40B4-BE49-F238E27FC236}">
                <a16:creationId xmlns:a16="http://schemas.microsoft.com/office/drawing/2014/main" id="{6014B410-0B57-C56F-2001-9838A58FE427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179999" tIns="179999" rIns="179999" bIns="179999" anchor="ctr"/>
          <a:lstStyle/>
          <a:p>
            <a:pPr algn="ctr">
              <a:defRPr sz="3400">
                <a:solidFill>
                  <a:schemeClr val="accent1">
                    <a:hueOff val="6529412"/>
                    <a:satOff val="-42307"/>
                    <a:lumOff val="9215"/>
                  </a:schemeClr>
                </a:solidFill>
              </a:defRPr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4" name="タイトルテキスト"/>
          <p:cNvSpPr txBox="1">
            <a:spLocks noGrp="1"/>
          </p:cNvSpPr>
          <p:nvPr>
            <p:ph type="title"/>
          </p:nvPr>
        </p:nvSpPr>
        <p:spPr>
          <a:xfrm>
            <a:off x="1752144" y="4699989"/>
            <a:ext cx="20879712" cy="4316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スライド番号">
            <a:extLst>
              <a:ext uri="{FF2B5EF4-FFF2-40B4-BE49-F238E27FC236}">
                <a16:creationId xmlns:a16="http://schemas.microsoft.com/office/drawing/2014/main" id="{90976C2D-D6EA-A815-48DD-161D130962A0}"/>
              </a:ext>
            </a:extLst>
          </p:cNvPr>
          <p:cNvSpPr txBox="1">
            <a:spLocks/>
          </p:cNvSpPr>
          <p:nvPr userDrawn="1"/>
        </p:nvSpPr>
        <p:spPr>
          <a:xfrm>
            <a:off x="23668359" y="13276547"/>
            <a:ext cx="308510" cy="3302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M PLUS 2 Bold"/>
                <a:ea typeface="M PLUS 2 Bold"/>
                <a:cs typeface="M PLUS 2 Bold"/>
                <a:sym typeface="M PLUS 2 Bold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04" r:id="rId2"/>
    <p:sldLayoutId id="2147483652" r:id="rId3"/>
    <p:sldLayoutId id="2147483705" r:id="rId4"/>
    <p:sldLayoutId id="2147483658" r:id="rId5"/>
    <p:sldLayoutId id="2147483659" r:id="rId6"/>
    <p:sldLayoutId id="2147483660" r:id="rId7"/>
    <p:sldLayoutId id="2147483661" r:id="rId8"/>
    <p:sldLayoutId id="2147483663" r:id="rId9"/>
    <p:sldLayoutId id="2147483665" r:id="rId10"/>
    <p:sldLayoutId id="2147483666" r:id="rId11"/>
    <p:sldLayoutId id="2147483667" r:id="rId12"/>
    <p:sldLayoutId id="2147483655" r:id="rId13"/>
    <p:sldLayoutId id="2147483656" r:id="rId14"/>
  </p:sldLayoutIdLst>
  <p:transition spd="med"/>
  <p:txStyles>
    <p:titleStyle>
      <a:lvl1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chemeClr val="tx1"/>
          </a:solidFill>
          <a:uFillTx/>
          <a:latin typeface="M PLUS 2 Bold"/>
          <a:ea typeface="M PLUS 2 Bold"/>
          <a:cs typeface="M PLUS 2 Bold"/>
          <a:sym typeface="M PLUS 2 Bold"/>
        </a:defRPr>
      </a:lvl1pPr>
      <a:lvl2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2pPr>
      <a:lvl3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3pPr>
      <a:lvl4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4pPr>
      <a:lvl5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5pPr>
      <a:lvl6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6pPr>
      <a:lvl7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7pPr>
      <a:lvl8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8pPr>
      <a:lvl9pPr marL="0" marR="0" indent="0" algn="l" defTabSz="1828251" eaLnBrk="1" latinLnBrk="0" hangingPunct="1">
        <a:lnSpc>
          <a:spcPct val="11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8000" b="0" i="0" u="none" strike="noStrike" cap="none" spc="0" baseline="0">
          <a:solidFill>
            <a:srgbClr val="FFFFFF"/>
          </a:solidFill>
          <a:uFillTx/>
          <a:latin typeface="M PLUS 2 Bold"/>
          <a:ea typeface="M PLUS 2 Bold"/>
          <a:cs typeface="M PLUS 2 Bold"/>
          <a:sym typeface="M PLUS 2 Bold"/>
        </a:defRPr>
      </a:lvl9pPr>
    </p:titleStyle>
    <p:bodyStyle>
      <a:lvl1pPr marL="685594" marR="0" indent="-685594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1pPr>
      <a:lvl2pPr marL="1113032" marR="0" indent="-655969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–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2pPr>
      <a:lvl3pPr marL="1530166" marR="0" indent="-616040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3pPr>
      <a:lvl4pPr marL="2116921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–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4pPr>
      <a:lvl5pPr marL="2573984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»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5pPr>
      <a:lvl6pPr marL="3031047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6pPr>
      <a:lvl7pPr marL="3488109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7pPr>
      <a:lvl8pPr marL="3945172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8pPr>
      <a:lvl9pPr marL="4402235" marR="0" indent="-745732" algn="l" defTabSz="1828251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00000"/>
        <a:buFont typeface="M PLUS 2 Regular"/>
        <a:buChar char="•"/>
        <a:tabLst/>
        <a:defRPr kumimoji="1" sz="6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M PLUS 2 Regular"/>
        </a:defRPr>
      </a:lvl9pPr>
    </p:bodyStyle>
    <p:otherStyle>
      <a:lvl1pPr marL="0" marR="0" indent="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1pPr>
      <a:lvl2pPr marL="0" marR="0" indent="4572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2pPr>
      <a:lvl3pPr marL="0" marR="0" indent="9144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3pPr>
      <a:lvl4pPr marL="0" marR="0" indent="13716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4pPr>
      <a:lvl5pPr marL="0" marR="0" indent="18288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5pPr>
      <a:lvl6pPr marL="0" marR="0" indent="22860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6pPr>
      <a:lvl7pPr marL="0" marR="0" indent="27432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7pPr>
      <a:lvl8pPr marL="0" marR="0" indent="32004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8pPr>
      <a:lvl9pPr marL="0" marR="0" indent="3657600" algn="l" defTabSz="1828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 PLUS 2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007BED-6956-191F-ED80-BCD7DD8C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同じ図形を１０個作ってください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502D96-6737-DF5D-E8A4-86684BEEC0CE}"/>
              </a:ext>
            </a:extLst>
          </p:cNvPr>
          <p:cNvSpPr/>
          <p:nvPr/>
        </p:nvSpPr>
        <p:spPr>
          <a:xfrm>
            <a:off x="2743200" y="4170556"/>
            <a:ext cx="4995746" cy="466120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179999" tIns="179999" rIns="179999" bIns="179999" numCol="1" spcCol="38100" rtlCol="0" anchor="ctr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M PLUS 2 Regular"/>
            </a:endParaRP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29759FED-C257-65A0-5FD1-CD115629CBC5}"/>
              </a:ext>
            </a:extLst>
          </p:cNvPr>
          <p:cNvSpPr/>
          <p:nvPr/>
        </p:nvSpPr>
        <p:spPr>
          <a:xfrm>
            <a:off x="9950605" y="4259765"/>
            <a:ext cx="4482790" cy="448279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76200" cap="flat">
            <a:solidFill>
              <a:srgbClr val="FF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79999" tIns="179999" rIns="179999" bIns="179999" numCol="1" spcCol="38100" rtlCol="0" anchor="ctr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M PLUS 2 Regular"/>
            </a:endParaRPr>
          </a:p>
        </p:txBody>
      </p:sp>
      <p:sp>
        <p:nvSpPr>
          <p:cNvPr id="7" name="三角形 6">
            <a:extLst>
              <a:ext uri="{FF2B5EF4-FFF2-40B4-BE49-F238E27FC236}">
                <a16:creationId xmlns:a16="http://schemas.microsoft.com/office/drawing/2014/main" id="{1EB3A0ED-DD85-ED92-A75E-46CCEED837A8}"/>
              </a:ext>
            </a:extLst>
          </p:cNvPr>
          <p:cNvSpPr/>
          <p:nvPr/>
        </p:nvSpPr>
        <p:spPr>
          <a:xfrm>
            <a:off x="17035793" y="4170556"/>
            <a:ext cx="4605007" cy="3969834"/>
          </a:xfrm>
          <a:prstGeom prst="triangle">
            <a:avLst/>
          </a:prstGeom>
          <a:solidFill>
            <a:schemeClr val="accent3">
              <a:hueOff val="8983957"/>
              <a:satOff val="15384"/>
              <a:lumOff val="-44901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79999" tIns="179999" rIns="179999" bIns="179999" numCol="1" spcCol="38100" rtlCol="0" anchor="ctr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36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M PLUS 2 Regular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D194EA-9B43-746F-8C98-FADD512F4793}"/>
              </a:ext>
            </a:extLst>
          </p:cNvPr>
          <p:cNvSpPr txBox="1"/>
          <p:nvPr/>
        </p:nvSpPr>
        <p:spPr>
          <a:xfrm>
            <a:off x="18533327" y="6501160"/>
            <a:ext cx="1107994" cy="738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9" tIns="91439" rIns="91439" bIns="91439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36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n-lt"/>
                <a:ea typeface="+mn-ea"/>
                <a:cs typeface="+mn-cs"/>
                <a:sym typeface="M PLUS 2 Regular"/>
              </a:rPr>
              <a:t>三角</a:t>
            </a:r>
          </a:p>
        </p:txBody>
      </p:sp>
    </p:spTree>
    <p:extLst>
      <p:ext uri="{BB962C8B-B14F-4D97-AF65-F5344CB8AC3E}">
        <p14:creationId xmlns:p14="http://schemas.microsoft.com/office/powerpoint/2010/main" val="128547811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95B2-06F1-4DF2-0598-A205FA0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3365114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95B2-06F1-4DF2-0598-A205FA0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897788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95B2-06F1-4DF2-0598-A205FA0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94436748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95B2-06F1-4DF2-0598-A205FA0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29156675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DE95B2-06F1-4DF2-0598-A205FA0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13640741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デモ３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5BD39F"/>
      </a:accent2>
      <a:accent3>
        <a:srgbClr val="0075B9"/>
      </a:accent3>
      <a:accent4>
        <a:srgbClr val="0F9ED5"/>
      </a:accent4>
      <a:accent5>
        <a:srgbClr val="39ABD2"/>
      </a:accent5>
      <a:accent6>
        <a:srgbClr val="00A1FE"/>
      </a:accent6>
      <a:hlink>
        <a:srgbClr val="467886"/>
      </a:hlink>
      <a:folHlink>
        <a:srgbClr val="96607D"/>
      </a:folHlink>
    </a:clrScheme>
    <a:fontScheme name="presentation-design-2022-wide">
      <a:majorFont>
        <a:latin typeface="M PLUS 2 Regular"/>
        <a:ea typeface="M PLUS 2 Regular"/>
        <a:cs typeface="M PLUS 2 Regular"/>
      </a:majorFont>
      <a:minorFont>
        <a:latin typeface="M PLUS 2 Regular"/>
        <a:ea typeface="M PLUS 2 Regular"/>
        <a:cs typeface="M PLUS 2 Regular"/>
      </a:minorFont>
    </a:fontScheme>
    <a:fmtScheme name="presentation-design-2022-w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hueOff val="8983957"/>
            <a:satOff val="15384"/>
            <a:lumOff val="-44901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79999" tIns="179999" rIns="179999" bIns="179999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 PLUS 2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>
              <a:hueOff val="6529412"/>
              <a:satOff val="-42307"/>
              <a:lumOff val="9215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M PLUS 2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プレゼンテーション16" id="{BBBEC043-E02A-AD4C-B754-4B0540E701B3}" vid="{9D22597F-EFB6-A54A-9EF7-C892D26DF3CB}"/>
    </a:ext>
  </a:extLst>
</a:theme>
</file>

<file path=ppt/theme/theme2.xml><?xml version="1.0" encoding="utf-8"?>
<a:theme xmlns:a="http://schemas.openxmlformats.org/drawingml/2006/main" name="presentation-design-2022-wide">
  <a:themeElements>
    <a:clrScheme name="presentation-design-2022-wid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C000"/>
      </a:accent1>
      <a:accent2>
        <a:srgbClr val="E4F7F7"/>
      </a:accent2>
      <a:accent3>
        <a:srgbClr val="FDF9E7"/>
      </a:accent3>
      <a:accent4>
        <a:srgbClr val="F1F9EE"/>
      </a:accent4>
      <a:accent5>
        <a:srgbClr val="F3F8FD"/>
      </a:accent5>
      <a:accent6>
        <a:srgbClr val="E5E6E8"/>
      </a:accent6>
      <a:hlink>
        <a:srgbClr val="0000FF"/>
      </a:hlink>
      <a:folHlink>
        <a:srgbClr val="FF00FF"/>
      </a:folHlink>
    </a:clrScheme>
    <a:fontScheme name="presentation-design-2022-wide">
      <a:majorFont>
        <a:latin typeface="M PLUS 2 Regular"/>
        <a:ea typeface="M PLUS 2 Regular"/>
        <a:cs typeface="M PLUS 2 Regular"/>
      </a:majorFont>
      <a:minorFont>
        <a:latin typeface="M PLUS 2 Regular"/>
        <a:ea typeface="M PLUS 2 Regular"/>
        <a:cs typeface="M PLUS 2 Regular"/>
      </a:minorFont>
    </a:fontScheme>
    <a:fmtScheme name="presentation-design-2022-wi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hueOff val="8983957"/>
            <a:satOff val="15384"/>
            <a:lumOff val="-44901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179999" tIns="179999" rIns="179999" bIns="179999" numCol="1" spcCol="38100" rtlCol="0" anchor="ctr">
        <a:spAutoFit/>
      </a:bodyPr>
      <a:lstStyle>
        <a:defPPr marL="0" marR="0" indent="0" algn="ctr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M PLUS 2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chemeClr val="accent1">
              <a:hueOff val="6529412"/>
              <a:satOff val="-42307"/>
              <a:lumOff val="9215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M PLUS 2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presentation-design-2022-wide</Template>
  <TotalTime>44</TotalTime>
  <Words>12</Words>
  <Application>Microsoft Macintosh PowerPoint</Application>
  <PresentationFormat>ユーザー設定</PresentationFormat>
  <Paragraphs>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M PLUS 1 Bold</vt:lpstr>
      <vt:lpstr>M PLUS 2 Bold</vt:lpstr>
      <vt:lpstr>M PLUS 2 Regular</vt:lpstr>
      <vt:lpstr>presentation-design-2022-wide</vt:lpstr>
      <vt:lpstr>同じ図形を１０個作ってください</vt:lpstr>
      <vt:lpstr>１</vt:lpstr>
      <vt:lpstr>２</vt:lpstr>
      <vt:lpstr>３</vt:lpstr>
      <vt:lpstr>４</vt:lpstr>
      <vt:lpstr>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友哉 水谷</dc:creator>
  <cp:lastModifiedBy>友哉 水谷</cp:lastModifiedBy>
  <cp:revision>4</cp:revision>
  <dcterms:created xsi:type="dcterms:W3CDTF">2024-06-12T14:07:35Z</dcterms:created>
  <dcterms:modified xsi:type="dcterms:W3CDTF">2024-06-12T15:25:43Z</dcterms:modified>
</cp:coreProperties>
</file>