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キュービクルのトランス容量ごとの種類や選定ポイント、計算法を紹介！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小川電機株式会社について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設立: 1963年</a:t>
            </a:r>
          </a:p>
          <a:p>
            <a:r>
              <a:t>事業内容: 電設資材・住設機器・家電製品の総合卸商社</a:t>
            </a:r>
          </a:p>
          <a:p>
            <a:r>
              <a:t>代表者: 小川能理夫・小川雄大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キュービクルの費用見積なら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安心・信頼の小川電機にお任せください！</a:t>
            </a:r>
          </a:p>
          <a:p>
            <a:r>
              <a:t>(リンク: 無料見積りフォームへ)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変圧器とは何か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変圧器は、キュービクルに内蔵される機器で、6,600Vの電圧を220Vに変える役割があります。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トランス容量の種類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主流のトランス容量は、100kVA、200kVA、300kVA、500kVAです。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トランス容量ごとの違い: 費用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828800"/>
          <a:ext cx="7315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457200">
                <a:tc>
                  <a:txBody>
                    <a:bodyPr/>
                    <a:lstStyle/>
                    <a:p>
                      <a:r>
                        <a:t>規模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施設例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本体価格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100kVA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コンビニ、小規模店舗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200万円前後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200kVA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中規模店舗、小規模工場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350~450万円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300kVA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中規模工場、スーパーマーケット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550~650万円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500kVA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テナントビル、工場、病院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1000~1200万円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トランス容量ごとの違い: 変圧器の大きさ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トランス容量が大きいほど変圧器も大きくなります。例: 500kVAの変圧器はW1150mm・D700mm・H1300mm。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トランス容量ごとの違い: 騒音・振動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騒音・振動はトランス容量に関係なく発生します。防音対策や防振ゴムで軽減可能です。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トランス容量の計算方法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単相: 容量(kVA)=出力電圧(V)×出力電流(A)÷1000</a:t>
            </a:r>
          </a:p>
          <a:p>
            <a:r>
              <a:t>三相: 容量(kVA)=出力電圧(V)×出力電流(A)×√3÷1000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キュービクル設置にかかる費用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828800"/>
          <a:ext cx="7315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457200">
                <a:tc>
                  <a:txBody>
                    <a:bodyPr/>
                    <a:lstStyle/>
                    <a:p>
                      <a:r>
                        <a:t>規模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施設例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本体価格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100kVA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コンビニ、小規模店舗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200万円前後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200kVA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中規模店舗、小規模工場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350~450万円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300kVA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中規模工場、スーパーマーケット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550~650万円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t>500kVA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テナントビル、工場、病院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1000~1200万円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