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" Type="http://schemas.openxmlformats.org/officeDocument/2006/relationships/printerSettings" Target="printerSettings/printerSettings1.bin"/><Relationship Id="rId20" Type="http://schemas.openxmlformats.org/officeDocument/2006/relationships/slide" Target="slides/slide14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キュービクルのトランス容量ごとの種類や選定ポイント、計算法を紹介！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2022年3月10日 更新日: 2024年6月12日</a:t>
            </a:r>
          </a:p>
          <a:p>
            <a:r>
              <a:t>キュービクルの費用見積なら安心・信頼の小川電機にお任せください！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キュービクルのPF・S型とCB式の違い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PF・S型: ヒューズ、300kVA以下</a:t>
            </a:r>
          </a:p>
          <a:p>
            <a:r>
              <a:t>CB型: 遮断機、300kVA以上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適切なトランス容量を自分で概算する方法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設置する事業所の電力使用量を把握する。</a:t>
            </a:r>
          </a:p>
          <a:p>
            <a:r>
              <a:t>計算式:</a:t>
            </a:r>
          </a:p>
          <a:p>
            <a:r>
              <a:t>単相: 容量(kVA)=出力電圧(V)×出力電流(A)÷1000</a:t>
            </a:r>
          </a:p>
          <a:p>
            <a:r>
              <a:t>三相: 容量(kVA)=出力電圧(V)×出力電流(A)×√3÷1000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トランス容量ごとのキュービクル設置にかかる費用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100kW: コンビニ、小規模店舗 - 200万円前後</a:t>
            </a:r>
          </a:p>
          <a:p>
            <a:r>
              <a:t>200kW: 中規模店舗、小規模工場 - 350~450万円</a:t>
            </a:r>
          </a:p>
          <a:p>
            <a:r>
              <a:t>300kW: 中規模工場、スーパーマーケット - 550~650万円</a:t>
            </a:r>
          </a:p>
          <a:p>
            <a:r>
              <a:t>500kW: テナントビル、大規模施設 - 1000~1200万円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キュービクル設置のスケジュール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見積もり依頼から工事日程までの流れ。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小川電機株式会社について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小川電機株式会社の概要（会社名、所在地、設立日、事業内容、従業員数、ホームページ）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「変圧器」「トランス容量」とはなにか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変圧器とは、6,600Vの電圧を220Vに変える機器。高圧受電設備となる。</a:t>
            </a:r>
          </a:p>
          <a:p>
            <a:r>
              <a:t>トランス容量は主に100kVA、200kVA、300kVA、500kVAの4種類が主流。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トランス容量ごとの違いまとめ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主要な違いは「費用」「大きさ」「騒音」「振動」「発熱量」など。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トランス容量ごとの違い1: 費用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100kVA: コンビニ、小規模店舗 - 200万円前後</a:t>
            </a:r>
          </a:p>
          <a:p>
            <a:r>
              <a:t>200kVA: 中規模店舗、小規模工場 - 350~450万円</a:t>
            </a:r>
          </a:p>
          <a:p>
            <a:r>
              <a:t>300kVA: 中規模工場、スーパーマーケット - 550~650万円</a:t>
            </a:r>
          </a:p>
          <a:p>
            <a:r>
              <a:t>500kVA: テナントビル、大規模施設 - 1000~1200万円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トランス容量ごとの違い2: 変圧器の大きさ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10kVA: W350mm・D450mm・H600mm</a:t>
            </a:r>
          </a:p>
          <a:p>
            <a:r>
              <a:t>500kVA: W1150mm・D700mm・H1300mm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トランス容量ごとの違い3: キュービクルの大きさ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基本は二面体(800mm×800mm×1800~2000mm)。容量に応じてサイズが増加。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トランス容量ごとの違い4: 騒音の大きさ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騒音は発生するが、完全に防音は不可能。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トランス容量ごとの違い5: 振動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振動も発生。防振ゴムで軽減可能だが、追加費用が必要。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トランス容量ごとの違い6: 発熱量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発熱量が多いとキュービクルの安全年数に影響。</a:t>
            </a:r>
          </a:p>
          <a:p>
            <a:r>
              <a:t>冷却装置が付いているので大きな問題はない。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