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線"/>
          <p:cNvSpPr/>
          <p:nvPr/>
        </p:nvSpPr>
        <p:spPr>
          <a:xfrm>
            <a:off x="2707698" y="3777000"/>
            <a:ext cx="6776604" cy="1"/>
          </a:xfrm>
          <a:prstGeom prst="line">
            <a:avLst/>
          </a:prstGeom>
          <a:ln w="63500">
            <a:solidFill>
              <a:schemeClr val="tx2"/>
            </a:solidFill>
            <a:miter lim="400000"/>
            <a:headEnd type="triangle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48" name="線"/>
          <p:cNvSpPr/>
          <p:nvPr/>
        </p:nvSpPr>
        <p:spPr>
          <a:xfrm flipH="1">
            <a:off x="6095999" y="1554315"/>
            <a:ext cx="1" cy="4445371"/>
          </a:xfrm>
          <a:prstGeom prst="line">
            <a:avLst/>
          </a:prstGeom>
          <a:ln w="63500">
            <a:solidFill>
              <a:schemeClr val="accent3"/>
            </a:solidFill>
            <a:miter lim="400000"/>
            <a:headEnd type="triangle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49" name="テキストテキスト"/>
          <p:cNvSpPr txBox="1"/>
          <p:nvPr/>
        </p:nvSpPr>
        <p:spPr>
          <a:xfrm>
            <a:off x="5519066" y="1047054"/>
            <a:ext cx="107721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>
                <a:solidFill>
                  <a:srgbClr val="E91F00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縦軸ー上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150" name="テキストテキスト"/>
          <p:cNvSpPr txBox="1"/>
          <p:nvPr/>
        </p:nvSpPr>
        <p:spPr>
          <a:xfrm>
            <a:off x="5519065" y="6147873"/>
            <a:ext cx="107721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>
                <a:solidFill>
                  <a:srgbClr val="E91F00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縦軸ー下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1151" name="テキストテキスト"/>
          <p:cNvSpPr txBox="1"/>
          <p:nvPr/>
        </p:nvSpPr>
        <p:spPr>
          <a:xfrm>
            <a:off x="1550012" y="3695880"/>
            <a:ext cx="1077219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>
                <a:solidFill>
                  <a:srgbClr val="306FB6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lvl1pPr>
          </a:lstStyle>
          <a:p>
            <a:pPr algn="r"/>
            <a:r>
              <a:rPr lang="ja-JP" altLang="en-US">
                <a:solidFill>
                  <a:schemeClr val="tx2"/>
                </a:solidFill>
              </a:rPr>
              <a:t>横軸ー左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152" name="テキストテキスト"/>
          <p:cNvSpPr txBox="1"/>
          <p:nvPr/>
        </p:nvSpPr>
        <p:spPr>
          <a:xfrm>
            <a:off x="9756840" y="3695880"/>
            <a:ext cx="107721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>
                <a:solidFill>
                  <a:srgbClr val="306FB6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lvl1pPr>
          </a:lstStyle>
          <a:p>
            <a:pPr algn="l"/>
            <a:r>
              <a:rPr lang="ja-JP" altLang="en-US">
                <a:solidFill>
                  <a:schemeClr val="tx2"/>
                </a:solidFill>
              </a:rPr>
              <a:t>横軸ー右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153" name="テキスト"/>
          <p:cNvSpPr/>
          <p:nvPr/>
        </p:nvSpPr>
        <p:spPr>
          <a:xfrm>
            <a:off x="2812315" y="1788071"/>
            <a:ext cx="2971307" cy="1698702"/>
          </a:xfrm>
          <a:prstGeom prst="roundRect">
            <a:avLst>
              <a:gd name="adj" fmla="val 15000"/>
            </a:avLst>
          </a:pr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第２象限のタイトル</a:t>
            </a:r>
            <a:endParaRPr lang="ja-JP" altLang="en-US" dirty="0"/>
          </a:p>
        </p:txBody>
      </p:sp>
      <p:sp>
        <p:nvSpPr>
          <p:cNvPr id="2" name="テキスト">
            <a:extLst>
              <a:ext uri="{FF2B5EF4-FFF2-40B4-BE49-F238E27FC236}">
                <a16:creationId xmlns:a16="http://schemas.microsoft.com/office/drawing/2014/main" id="{9A10EDE7-4A59-30B4-44A4-9885DAD5F6F5}"/>
              </a:ext>
            </a:extLst>
          </p:cNvPr>
          <p:cNvSpPr/>
          <p:nvPr/>
        </p:nvSpPr>
        <p:spPr>
          <a:xfrm>
            <a:off x="6408377" y="1788071"/>
            <a:ext cx="2971307" cy="1698702"/>
          </a:xfrm>
          <a:prstGeom prst="roundRect">
            <a:avLst>
              <a:gd name="adj" fmla="val 15000"/>
            </a:avLst>
          </a:pr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第１象限のタイトル</a:t>
            </a:r>
            <a:endParaRPr dirty="0"/>
          </a:p>
        </p:txBody>
      </p:sp>
      <p:sp>
        <p:nvSpPr>
          <p:cNvPr id="3" name="テキスト">
            <a:extLst>
              <a:ext uri="{FF2B5EF4-FFF2-40B4-BE49-F238E27FC236}">
                <a16:creationId xmlns:a16="http://schemas.microsoft.com/office/drawing/2014/main" id="{97D0587F-8EC6-22DF-BD73-67EB9D95ADBB}"/>
              </a:ext>
            </a:extLst>
          </p:cNvPr>
          <p:cNvSpPr/>
          <p:nvPr/>
        </p:nvSpPr>
        <p:spPr>
          <a:xfrm>
            <a:off x="2812315" y="4113086"/>
            <a:ext cx="2971307" cy="1698702"/>
          </a:xfrm>
          <a:prstGeom prst="roundRect">
            <a:avLst>
              <a:gd name="adj" fmla="val 15000"/>
            </a:avLst>
          </a:pr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第３象限のタイトル</a:t>
            </a:r>
            <a:endParaRPr lang="ja-JP" altLang="en-US" dirty="0"/>
          </a:p>
        </p:txBody>
      </p:sp>
      <p:sp>
        <p:nvSpPr>
          <p:cNvPr id="4" name="テキスト">
            <a:extLst>
              <a:ext uri="{FF2B5EF4-FFF2-40B4-BE49-F238E27FC236}">
                <a16:creationId xmlns:a16="http://schemas.microsoft.com/office/drawing/2014/main" id="{6A7A6CD1-52E1-16EF-4467-A4F883282363}"/>
              </a:ext>
            </a:extLst>
          </p:cNvPr>
          <p:cNvSpPr/>
          <p:nvPr/>
        </p:nvSpPr>
        <p:spPr>
          <a:xfrm>
            <a:off x="6408376" y="4113086"/>
            <a:ext cx="2971307" cy="1698702"/>
          </a:xfrm>
          <a:prstGeom prst="roundRect">
            <a:avLst>
              <a:gd name="adj" fmla="val 15000"/>
            </a:avLst>
          </a:pr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第４象限のタイトル</a:t>
            </a:r>
            <a:endParaRPr lang="ja-JP" alt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28</Words>
  <Application>Microsoft Macintosh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105</cp:revision>
  <dcterms:created xsi:type="dcterms:W3CDTF">2023-03-04T19:51:34Z</dcterms:created>
  <dcterms:modified xsi:type="dcterms:W3CDTF">2024-10-30T09:23:30Z</dcterms:modified>
</cp:coreProperties>
</file>