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8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四角形"/>
          <p:cNvSpPr/>
          <p:nvPr/>
        </p:nvSpPr>
        <p:spPr>
          <a:xfrm>
            <a:off x="862803" y="1758481"/>
            <a:ext cx="7501316" cy="959179"/>
          </a:xfrm>
          <a:prstGeom prst="rect">
            <a:avLst/>
          </a:prstGeom>
          <a:ln w="25400">
            <a:solidFill>
              <a:schemeClr val="tx2"/>
            </a:solidFill>
          </a:ln>
        </p:spPr>
        <p:txBody>
          <a:bodyPr lIns="45719" rIns="45719" anchor="ctr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>
              <a:solidFill>
                <a:schemeClr val="tx2"/>
              </a:solidFill>
            </a:endParaRPr>
          </a:p>
        </p:txBody>
      </p:sp>
      <p:sp>
        <p:nvSpPr>
          <p:cNvPr id="1330" name="テキスト"/>
          <p:cNvSpPr/>
          <p:nvPr/>
        </p:nvSpPr>
        <p:spPr>
          <a:xfrm>
            <a:off x="1180928" y="1904359"/>
            <a:ext cx="2261091" cy="62787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上ーテキスト１</a:t>
            </a:r>
            <a:endParaRPr dirty="0"/>
          </a:p>
        </p:txBody>
      </p:sp>
      <p:sp>
        <p:nvSpPr>
          <p:cNvPr id="1331" name="テキスト"/>
          <p:cNvSpPr/>
          <p:nvPr/>
        </p:nvSpPr>
        <p:spPr>
          <a:xfrm>
            <a:off x="3563880" y="1908083"/>
            <a:ext cx="2261091" cy="627872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上ーテキスト２</a:t>
            </a:r>
            <a:endParaRPr lang="ja-JP" altLang="en-US" dirty="0"/>
          </a:p>
        </p:txBody>
      </p:sp>
      <p:sp>
        <p:nvSpPr>
          <p:cNvPr id="1332" name="テキスト"/>
          <p:cNvSpPr/>
          <p:nvPr/>
        </p:nvSpPr>
        <p:spPr>
          <a:xfrm>
            <a:off x="5946831" y="1924134"/>
            <a:ext cx="2261092" cy="627873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上ーテキスト３</a:t>
            </a:r>
            <a:endParaRPr lang="ja-JP" altLang="en-US" dirty="0"/>
          </a:p>
        </p:txBody>
      </p:sp>
      <p:sp>
        <p:nvSpPr>
          <p:cNvPr id="1333" name="四角形"/>
          <p:cNvSpPr/>
          <p:nvPr/>
        </p:nvSpPr>
        <p:spPr>
          <a:xfrm>
            <a:off x="862803" y="3861048"/>
            <a:ext cx="7501316" cy="959180"/>
          </a:xfrm>
          <a:prstGeom prst="rect">
            <a:avLst/>
          </a:prstGeom>
          <a:ln w="25400">
            <a:solidFill>
              <a:schemeClr val="accent3"/>
            </a:solidFill>
          </a:ln>
        </p:spPr>
        <p:txBody>
          <a:bodyPr lIns="45719" rIns="45719" anchor="ctr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334" name="テキスト"/>
          <p:cNvSpPr/>
          <p:nvPr/>
        </p:nvSpPr>
        <p:spPr>
          <a:xfrm>
            <a:off x="1180928" y="4006926"/>
            <a:ext cx="2261091" cy="627873"/>
          </a:xfrm>
          <a:prstGeom prst="rect">
            <a:avLst/>
          </a:prstGeom>
          <a:solidFill>
            <a:schemeClr val="accent3"/>
          </a:solidFill>
          <a:ln w="3175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下ーテキスト１</a:t>
            </a:r>
          </a:p>
        </p:txBody>
      </p:sp>
      <p:sp>
        <p:nvSpPr>
          <p:cNvPr id="1335" name="テキスト"/>
          <p:cNvSpPr/>
          <p:nvPr/>
        </p:nvSpPr>
        <p:spPr>
          <a:xfrm>
            <a:off x="3563880" y="4010650"/>
            <a:ext cx="2261091" cy="627873"/>
          </a:xfrm>
          <a:prstGeom prst="rect">
            <a:avLst/>
          </a:prstGeom>
          <a:solidFill>
            <a:schemeClr val="accent3"/>
          </a:solidFill>
          <a:ln w="3175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下ーテキスト２</a:t>
            </a:r>
          </a:p>
        </p:txBody>
      </p:sp>
      <p:sp>
        <p:nvSpPr>
          <p:cNvPr id="8" name="テキストテキスト">
            <a:extLst>
              <a:ext uri="{FF2B5EF4-FFF2-40B4-BE49-F238E27FC236}">
                <a16:creationId xmlns:a16="http://schemas.microsoft.com/office/drawing/2014/main" id="{D7B6C543-8832-7E15-0E1D-11C4FB02547D}"/>
              </a:ext>
            </a:extLst>
          </p:cNvPr>
          <p:cNvSpPr txBox="1"/>
          <p:nvPr/>
        </p:nvSpPr>
        <p:spPr>
          <a:xfrm>
            <a:off x="862803" y="3081013"/>
            <a:ext cx="1590179" cy="512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>
                <a:solidFill>
                  <a:srgbClr val="E91F00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lvl1pPr>
          </a:lstStyle>
          <a:p>
            <a:pPr algn="l"/>
            <a:r>
              <a:rPr lang="ja-JP" altLang="en-US" sz="3000">
                <a:solidFill>
                  <a:schemeClr val="accent3"/>
                </a:solidFill>
              </a:rPr>
              <a:t>下テーマ</a:t>
            </a:r>
            <a:endParaRPr sz="3000" dirty="0">
              <a:solidFill>
                <a:schemeClr val="accent3"/>
              </a:solidFill>
            </a:endParaRPr>
          </a:p>
        </p:txBody>
      </p:sp>
      <p:sp>
        <p:nvSpPr>
          <p:cNvPr id="9" name="テキストテキスト">
            <a:extLst>
              <a:ext uri="{FF2B5EF4-FFF2-40B4-BE49-F238E27FC236}">
                <a16:creationId xmlns:a16="http://schemas.microsoft.com/office/drawing/2014/main" id="{9F4CFB09-ADAA-CB63-B189-978736ED1033}"/>
              </a:ext>
            </a:extLst>
          </p:cNvPr>
          <p:cNvSpPr txBox="1"/>
          <p:nvPr/>
        </p:nvSpPr>
        <p:spPr>
          <a:xfrm>
            <a:off x="892472" y="899815"/>
            <a:ext cx="1590179" cy="512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>
                <a:solidFill>
                  <a:srgbClr val="E91F00"/>
                </a:solidFill>
                <a:latin typeface="游ゴシック体 ボールド"/>
                <a:ea typeface="游ゴシック体 ボールド"/>
                <a:cs typeface="游ゴシック体 ボールド"/>
                <a:sym typeface="游ゴシック体 ボールド"/>
              </a:defRPr>
            </a:lvl1pPr>
          </a:lstStyle>
          <a:p>
            <a:pPr algn="l"/>
            <a:r>
              <a:rPr lang="ja-JP" altLang="en-US" sz="3000">
                <a:solidFill>
                  <a:schemeClr val="tx2"/>
                </a:solidFill>
              </a:rPr>
              <a:t>上テーマ</a:t>
            </a:r>
            <a:endParaRPr sz="3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22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122</cp:revision>
  <dcterms:created xsi:type="dcterms:W3CDTF">2023-03-04T19:51:34Z</dcterms:created>
  <dcterms:modified xsi:type="dcterms:W3CDTF">2024-10-30T09:32:35Z</dcterms:modified>
</cp:coreProperties>
</file>