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612" autoAdjust="0"/>
    <p:restoredTop sz="96197" autoAdjust="0"/>
  </p:normalViewPr>
  <p:slideViewPr>
    <p:cSldViewPr>
      <p:cViewPr varScale="1">
        <p:scale>
          <a:sx n="63" d="100"/>
          <a:sy n="63" d="100"/>
        </p:scale>
        <p:origin x="208" y="148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440744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object 7"/>
          <p:cNvSpPr/>
          <p:nvPr/>
        </p:nvSpPr>
        <p:spPr>
          <a:xfrm>
            <a:off x="839777" y="5292993"/>
            <a:ext cx="3988475" cy="709477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2146" tIns="32146" rIns="32146" bIns="32146" anchor="ctr"/>
          <a:lstStyle>
            <a:lvl1pPr algn="ctr" defTabSz="457200">
              <a:defRPr sz="2000">
                <a:solidFill>
                  <a:srgbClr val="FFFFFF"/>
                </a:solidFill>
              </a:defRPr>
            </a:lvl1pPr>
          </a:lstStyle>
          <a:p>
            <a:r>
              <a:t>テキスト</a:t>
            </a:r>
          </a:p>
        </p:txBody>
      </p:sp>
      <p:sp>
        <p:nvSpPr>
          <p:cNvPr id="267" name="テキストテキスト"/>
          <p:cNvSpPr/>
          <p:nvPr/>
        </p:nvSpPr>
        <p:spPr>
          <a:xfrm>
            <a:off x="5637154" y="1529983"/>
            <a:ext cx="5528255" cy="696777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見出し１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268" name="三角形"/>
          <p:cNvSpPr/>
          <p:nvPr/>
        </p:nvSpPr>
        <p:spPr>
          <a:xfrm rot="10800000" flipH="1">
            <a:off x="8013612" y="4227667"/>
            <a:ext cx="775339" cy="3953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bg2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69" name="テキスト"/>
          <p:cNvSpPr/>
          <p:nvPr/>
        </p:nvSpPr>
        <p:spPr>
          <a:xfrm>
            <a:off x="5720430" y="4898647"/>
            <a:ext cx="5591755" cy="687906"/>
          </a:xfrm>
          <a:prstGeom prst="roundRect">
            <a:avLst>
              <a:gd name="adj" fmla="val 23495"/>
            </a:avLst>
          </a:prstGeom>
          <a:solidFill>
            <a:schemeClr val="tx2"/>
          </a:solidFill>
          <a:ln w="3175">
            <a:solidFill>
              <a:schemeClr val="tx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12750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ゴール</a:t>
            </a:r>
            <a:endParaRPr dirty="0"/>
          </a:p>
        </p:txBody>
      </p:sp>
      <p:sp>
        <p:nvSpPr>
          <p:cNvPr id="270" name="テキストテキストテキストテキストテキスト"/>
          <p:cNvSpPr txBox="1"/>
          <p:nvPr/>
        </p:nvSpPr>
        <p:spPr>
          <a:xfrm>
            <a:off x="5757440" y="5898564"/>
            <a:ext cx="4154984" cy="266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t">
            <a:spAutoFit/>
          </a:bodyPr>
          <a:lstStyle>
            <a:lvl1pPr defTabSz="410765">
              <a:lnSpc>
                <a:spcPct val="60000"/>
              </a:lnSpc>
              <a:spcBef>
                <a:spcPts val="1900"/>
              </a:spcBef>
              <a:defRPr sz="2000" b="1" cap="all">
                <a:solidFill>
                  <a:srgbClr val="E91F00"/>
                </a:solidFill>
              </a:defRPr>
            </a:lvl1pPr>
          </a:lstStyle>
          <a:p>
            <a:r>
              <a:rPr lang="ja-JP" altLang="en-US"/>
              <a:t>説明文が入ります説明文が入ります</a:t>
            </a:r>
          </a:p>
        </p:txBody>
      </p:sp>
      <p:sp>
        <p:nvSpPr>
          <p:cNvPr id="271" name="三角形"/>
          <p:cNvSpPr/>
          <p:nvPr/>
        </p:nvSpPr>
        <p:spPr>
          <a:xfrm rot="10800000" flipH="1">
            <a:off x="8013612" y="2527801"/>
            <a:ext cx="775339" cy="3953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bg2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72" name="テキストテキスト"/>
          <p:cNvSpPr/>
          <p:nvPr/>
        </p:nvSpPr>
        <p:spPr>
          <a:xfrm>
            <a:off x="5637154" y="3229849"/>
            <a:ext cx="5528255" cy="696777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見出し２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273" name="object 7"/>
          <p:cNvSpPr/>
          <p:nvPr/>
        </p:nvSpPr>
        <p:spPr>
          <a:xfrm>
            <a:off x="839777" y="1282617"/>
            <a:ext cx="3988475" cy="3656400"/>
          </a:xfrm>
          <a:prstGeom prst="rect">
            <a:avLst/>
          </a:prstGeom>
          <a:solidFill>
            <a:srgbClr val="E5F1F9"/>
          </a:solidFill>
          <a:ln w="63500">
            <a:solidFill>
              <a:srgbClr val="FFFFFF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2146" tIns="32146" rIns="32146" bIns="32146" anchor="ctr"/>
          <a:lstStyle>
            <a:lvl1pPr algn="ctr" defTabSz="457200">
              <a:defRPr sz="2000" b="1">
                <a:solidFill>
                  <a:srgbClr val="306FB6"/>
                </a:solidFill>
              </a:defRPr>
            </a:lvl1pPr>
          </a:lstStyle>
          <a:p>
            <a:r>
              <a:t>画像</a:t>
            </a:r>
          </a:p>
        </p:txBody>
      </p:sp>
      <p:sp>
        <p:nvSpPr>
          <p:cNvPr id="274" name="テキスト"/>
          <p:cNvSpPr txBox="1"/>
          <p:nvPr/>
        </p:nvSpPr>
        <p:spPr>
          <a:xfrm>
            <a:off x="5629537" y="1050676"/>
            <a:ext cx="1118253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 defTabSz="410765">
              <a:lnSpc>
                <a:spcPct val="60000"/>
              </a:lnSpc>
              <a:spcBef>
                <a:spcPts val="1900"/>
              </a:spcBef>
              <a:defRPr sz="2000" b="1" cap="all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ラベル１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275" name="テキスト"/>
          <p:cNvSpPr txBox="1"/>
          <p:nvPr/>
        </p:nvSpPr>
        <p:spPr>
          <a:xfrm>
            <a:off x="5629537" y="2833191"/>
            <a:ext cx="1118253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 defTabSz="410765">
              <a:lnSpc>
                <a:spcPct val="60000"/>
              </a:lnSpc>
              <a:spcBef>
                <a:spcPts val="1900"/>
              </a:spcBef>
              <a:defRPr sz="2000" b="1" cap="all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ラベル２</a:t>
            </a:r>
            <a:endParaRPr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19</Words>
  <Application>Microsoft Macintosh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23</cp:revision>
  <dcterms:created xsi:type="dcterms:W3CDTF">2023-03-04T19:51:34Z</dcterms:created>
  <dcterms:modified xsi:type="dcterms:W3CDTF">2024-10-10T22:01:03Z</dcterms:modified>
</cp:coreProperties>
</file>